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4"/>
    <p:sldMasterId id="2147483709" r:id="rId5"/>
    <p:sldMasterId id="2147483759" r:id="rId6"/>
    <p:sldMasterId id="2147483674" r:id="rId7"/>
    <p:sldMasterId id="2147483734" r:id="rId8"/>
    <p:sldMasterId id="2147483695" r:id="rId9"/>
  </p:sldMasterIdLst>
  <p:notesMasterIdLst>
    <p:notesMasterId r:id="rId65"/>
  </p:notesMasterIdLst>
  <p:sldIdLst>
    <p:sldId id="257" r:id="rId10"/>
    <p:sldId id="265" r:id="rId11"/>
    <p:sldId id="260" r:id="rId12"/>
    <p:sldId id="268" r:id="rId13"/>
    <p:sldId id="285" r:id="rId14"/>
    <p:sldId id="295" r:id="rId15"/>
    <p:sldId id="296" r:id="rId16"/>
    <p:sldId id="286" r:id="rId17"/>
    <p:sldId id="297" r:id="rId18"/>
    <p:sldId id="299" r:id="rId19"/>
    <p:sldId id="298" r:id="rId20"/>
    <p:sldId id="301" r:id="rId21"/>
    <p:sldId id="288" r:id="rId22"/>
    <p:sldId id="306" r:id="rId23"/>
    <p:sldId id="308" r:id="rId24"/>
    <p:sldId id="311" r:id="rId25"/>
    <p:sldId id="319" r:id="rId26"/>
    <p:sldId id="309" r:id="rId27"/>
    <p:sldId id="317" r:id="rId28"/>
    <p:sldId id="312" r:id="rId29"/>
    <p:sldId id="320" r:id="rId30"/>
    <p:sldId id="313" r:id="rId31"/>
    <p:sldId id="318" r:id="rId32"/>
    <p:sldId id="314" r:id="rId33"/>
    <p:sldId id="321" r:id="rId34"/>
    <p:sldId id="315" r:id="rId35"/>
    <p:sldId id="322" r:id="rId36"/>
    <p:sldId id="290" r:id="rId37"/>
    <p:sldId id="316" r:id="rId38"/>
    <p:sldId id="279" r:id="rId39"/>
    <p:sldId id="323" r:id="rId40"/>
    <p:sldId id="324" r:id="rId41"/>
    <p:sldId id="291" r:id="rId42"/>
    <p:sldId id="325" r:id="rId43"/>
    <p:sldId id="326" r:id="rId44"/>
    <p:sldId id="328" r:id="rId45"/>
    <p:sldId id="329" r:id="rId46"/>
    <p:sldId id="330" r:id="rId47"/>
    <p:sldId id="327" r:id="rId48"/>
    <p:sldId id="292" r:id="rId49"/>
    <p:sldId id="331" r:id="rId50"/>
    <p:sldId id="333" r:id="rId51"/>
    <p:sldId id="334" r:id="rId52"/>
    <p:sldId id="335" r:id="rId53"/>
    <p:sldId id="336" r:id="rId54"/>
    <p:sldId id="337" r:id="rId55"/>
    <p:sldId id="293" r:id="rId56"/>
    <p:sldId id="338" r:id="rId57"/>
    <p:sldId id="342" r:id="rId58"/>
    <p:sldId id="339" r:id="rId59"/>
    <p:sldId id="340" r:id="rId60"/>
    <p:sldId id="341" r:id="rId61"/>
    <p:sldId id="294" r:id="rId62"/>
    <p:sldId id="282" r:id="rId63"/>
    <p:sldId id="261" r:id="rId64"/>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EFF"/>
    <a:srgbClr val="000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3DB5BE-4E6F-F26C-BD86-928F8C47C742}" v="228" dt="2021-04-06T22:10:51.125"/>
    <p1510:client id="{4BF9E977-B65C-18E9-FD77-A8A68B3E9B7E}" v="3050" dt="2021-04-02T10:48:05.087"/>
    <p1510:client id="{54770F61-D690-A57F-1F8F-8F3457EEB3A6}" v="4127" dt="2021-04-03T15:12:48.235"/>
    <p1510:client id="{75F5E5E3-9C79-C5CB-6FE9-F1B58714403E}" v="3158" dt="2021-04-02T18:42:31.585"/>
    <p1510:client id="{7D776817-860F-BCF9-A5C2-DE1587F2A860}" v="349" dt="2021-04-03T09:52:10.815"/>
    <p1510:client id="{B8E7B98D-DC83-D772-1E6C-43F8672E2D84}" v="314" dt="2021-04-03T09:30:22.094"/>
    <p1510:client id="{D48EBA9F-A027-2000-B8F7-5916A333D925}" v="364" dt="2021-04-03T08:25:35.955"/>
    <p1510:client id="{EC12E441-0CB0-06F8-7175-AA9C995CC65B}" v="1" dt="2021-04-03T08:59:11.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 Simões" userId="S::ctw00750@criticaltechworks.com::ad84175f-7843-42e1-8111-776f0f2d01c0" providerId="AD" clId="Web-{EC12E441-0CB0-06F8-7175-AA9C995CC65B}"/>
    <pc:docChg chg="delSld">
      <pc:chgData name="André Simões" userId="S::ctw00750@criticaltechworks.com::ad84175f-7843-42e1-8111-776f0f2d01c0" providerId="AD" clId="Web-{EC12E441-0CB0-06F8-7175-AA9C995CC65B}" dt="2021-04-03T08:59:11.704" v="0"/>
      <pc:docMkLst>
        <pc:docMk/>
      </pc:docMkLst>
      <pc:sldChg chg="del">
        <pc:chgData name="André Simões" userId="S::ctw00750@criticaltechworks.com::ad84175f-7843-42e1-8111-776f0f2d01c0" providerId="AD" clId="Web-{EC12E441-0CB0-06F8-7175-AA9C995CC65B}" dt="2021-04-03T08:59:11.704" v="0"/>
        <pc:sldMkLst>
          <pc:docMk/>
          <pc:sldMk cId="1028630684" sldId="305"/>
        </pc:sldMkLst>
      </pc:sldChg>
    </pc:docChg>
  </pc:docChgLst>
  <pc:docChgLst>
    <pc:chgData name="André Simões" userId="S::ctw00750@criticaltechworks.com::ad84175f-7843-42e1-8111-776f0f2d01c0" providerId="AD" clId="Web-{363DB5BE-4E6F-F26C-BD86-928F8C47C742}"/>
    <pc:docChg chg="modSld">
      <pc:chgData name="André Simões" userId="S::ctw00750@criticaltechworks.com::ad84175f-7843-42e1-8111-776f0f2d01c0" providerId="AD" clId="Web-{363DB5BE-4E6F-F26C-BD86-928F8C47C742}" dt="2021-04-06T22:06:33.759" v="196" actId="20577"/>
      <pc:docMkLst>
        <pc:docMk/>
      </pc:docMkLst>
      <pc:sldChg chg="modSp">
        <pc:chgData name="André Simões" userId="S::ctw00750@criticaltechworks.com::ad84175f-7843-42e1-8111-776f0f2d01c0" providerId="AD" clId="Web-{363DB5BE-4E6F-F26C-BD86-928F8C47C742}" dt="2021-04-06T21:51:10.339" v="162" actId="20577"/>
        <pc:sldMkLst>
          <pc:docMk/>
          <pc:sldMk cId="329095746" sldId="279"/>
        </pc:sldMkLst>
        <pc:spChg chg="mod">
          <ac:chgData name="André Simões" userId="S::ctw00750@criticaltechworks.com::ad84175f-7843-42e1-8111-776f0f2d01c0" providerId="AD" clId="Web-{363DB5BE-4E6F-F26C-BD86-928F8C47C742}" dt="2021-04-06T21:51:10.339" v="162" actId="20577"/>
          <ac:spMkLst>
            <pc:docMk/>
            <pc:sldMk cId="329095746" sldId="279"/>
            <ac:spMk id="3" creationId="{2671363B-4839-FE41-8612-6A2A3E162690}"/>
          </ac:spMkLst>
        </pc:spChg>
      </pc:sldChg>
      <pc:sldChg chg="modSp">
        <pc:chgData name="André Simões" userId="S::ctw00750@criticaltechworks.com::ad84175f-7843-42e1-8111-776f0f2d01c0" providerId="AD" clId="Web-{363DB5BE-4E6F-F26C-BD86-928F8C47C742}" dt="2021-04-06T21:16:00.051" v="1" actId="20577"/>
        <pc:sldMkLst>
          <pc:docMk/>
          <pc:sldMk cId="3162270842" sldId="295"/>
        </pc:sldMkLst>
        <pc:spChg chg="mod">
          <ac:chgData name="André Simões" userId="S::ctw00750@criticaltechworks.com::ad84175f-7843-42e1-8111-776f0f2d01c0" providerId="AD" clId="Web-{363DB5BE-4E6F-F26C-BD86-928F8C47C742}" dt="2021-04-06T21:16:00.051" v="1" actId="20577"/>
          <ac:spMkLst>
            <pc:docMk/>
            <pc:sldMk cId="3162270842" sldId="295"/>
            <ac:spMk id="3" creationId="{2671363B-4839-FE41-8612-6A2A3E162690}"/>
          </ac:spMkLst>
        </pc:spChg>
      </pc:sldChg>
      <pc:sldChg chg="modSp">
        <pc:chgData name="André Simões" userId="S::ctw00750@criticaltechworks.com::ad84175f-7843-42e1-8111-776f0f2d01c0" providerId="AD" clId="Web-{363DB5BE-4E6F-F26C-BD86-928F8C47C742}" dt="2021-04-06T21:19:12.322" v="5" actId="20577"/>
        <pc:sldMkLst>
          <pc:docMk/>
          <pc:sldMk cId="1378702166" sldId="298"/>
        </pc:sldMkLst>
        <pc:spChg chg="mod">
          <ac:chgData name="André Simões" userId="S::ctw00750@criticaltechworks.com::ad84175f-7843-42e1-8111-776f0f2d01c0" providerId="AD" clId="Web-{363DB5BE-4E6F-F26C-BD86-928F8C47C742}" dt="2021-04-06T21:19:12.322" v="5" actId="20577"/>
          <ac:spMkLst>
            <pc:docMk/>
            <pc:sldMk cId="1378702166" sldId="298"/>
            <ac:spMk id="3" creationId="{2671363B-4839-FE41-8612-6A2A3E162690}"/>
          </ac:spMkLst>
        </pc:spChg>
      </pc:sldChg>
      <pc:sldChg chg="modSp">
        <pc:chgData name="André Simões" userId="S::ctw00750@criticaltechworks.com::ad84175f-7843-42e1-8111-776f0f2d01c0" providerId="AD" clId="Web-{363DB5BE-4E6F-F26C-BD86-928F8C47C742}" dt="2021-04-06T21:18:13.508" v="3" actId="20577"/>
        <pc:sldMkLst>
          <pc:docMk/>
          <pc:sldMk cId="2688245527" sldId="299"/>
        </pc:sldMkLst>
        <pc:spChg chg="mod">
          <ac:chgData name="André Simões" userId="S::ctw00750@criticaltechworks.com::ad84175f-7843-42e1-8111-776f0f2d01c0" providerId="AD" clId="Web-{363DB5BE-4E6F-F26C-BD86-928F8C47C742}" dt="2021-04-06T21:18:13.508" v="3" actId="20577"/>
          <ac:spMkLst>
            <pc:docMk/>
            <pc:sldMk cId="2688245527" sldId="299"/>
            <ac:spMk id="3" creationId="{2671363B-4839-FE41-8612-6A2A3E162690}"/>
          </ac:spMkLst>
        </pc:spChg>
      </pc:sldChg>
      <pc:sldChg chg="modSp">
        <pc:chgData name="André Simões" userId="S::ctw00750@criticaltechworks.com::ad84175f-7843-42e1-8111-776f0f2d01c0" providerId="AD" clId="Web-{363DB5BE-4E6F-F26C-BD86-928F8C47C742}" dt="2021-04-06T21:49:05.898" v="113" actId="20577"/>
        <pc:sldMkLst>
          <pc:docMk/>
          <pc:sldMk cId="4279144893" sldId="316"/>
        </pc:sldMkLst>
        <pc:spChg chg="mod">
          <ac:chgData name="André Simões" userId="S::ctw00750@criticaltechworks.com::ad84175f-7843-42e1-8111-776f0f2d01c0" providerId="AD" clId="Web-{363DB5BE-4E6F-F26C-BD86-928F8C47C742}" dt="2021-04-06T21:49:05.898" v="113" actId="20577"/>
          <ac:spMkLst>
            <pc:docMk/>
            <pc:sldMk cId="4279144893" sldId="316"/>
            <ac:spMk id="3" creationId="{2671363B-4839-FE41-8612-6A2A3E162690}"/>
          </ac:spMkLst>
        </pc:spChg>
      </pc:sldChg>
      <pc:sldChg chg="modSp">
        <pc:chgData name="André Simões" userId="S::ctw00750@criticaltechworks.com::ad84175f-7843-42e1-8111-776f0f2d01c0" providerId="AD" clId="Web-{363DB5BE-4E6F-F26C-BD86-928F8C47C742}" dt="2021-04-06T22:00:30.233" v="172" actId="1076"/>
        <pc:sldMkLst>
          <pc:docMk/>
          <pc:sldMk cId="2441795948" sldId="327"/>
        </pc:sldMkLst>
        <pc:spChg chg="mod">
          <ac:chgData name="André Simões" userId="S::ctw00750@criticaltechworks.com::ad84175f-7843-42e1-8111-776f0f2d01c0" providerId="AD" clId="Web-{363DB5BE-4E6F-F26C-BD86-928F8C47C742}" dt="2021-04-06T22:00:30.233" v="172" actId="1076"/>
          <ac:spMkLst>
            <pc:docMk/>
            <pc:sldMk cId="2441795948" sldId="327"/>
            <ac:spMk id="3" creationId="{2671363B-4839-FE41-8612-6A2A3E162690}"/>
          </ac:spMkLst>
        </pc:spChg>
      </pc:sldChg>
      <pc:sldChg chg="modSp">
        <pc:chgData name="André Simões" userId="S::ctw00750@criticaltechworks.com::ad84175f-7843-42e1-8111-776f0f2d01c0" providerId="AD" clId="Web-{363DB5BE-4E6F-F26C-BD86-928F8C47C742}" dt="2021-04-06T22:01:46.642" v="174" actId="20577"/>
        <pc:sldMkLst>
          <pc:docMk/>
          <pc:sldMk cId="827477530" sldId="331"/>
        </pc:sldMkLst>
        <pc:spChg chg="mod">
          <ac:chgData name="André Simões" userId="S::ctw00750@criticaltechworks.com::ad84175f-7843-42e1-8111-776f0f2d01c0" providerId="AD" clId="Web-{363DB5BE-4E6F-F26C-BD86-928F8C47C742}" dt="2021-04-06T22:01:46.642" v="174" actId="20577"/>
          <ac:spMkLst>
            <pc:docMk/>
            <pc:sldMk cId="827477530" sldId="331"/>
            <ac:spMk id="3" creationId="{2671363B-4839-FE41-8612-6A2A3E162690}"/>
          </ac:spMkLst>
        </pc:spChg>
      </pc:sldChg>
      <pc:sldChg chg="modSp">
        <pc:chgData name="André Simões" userId="S::ctw00750@criticaltechworks.com::ad84175f-7843-42e1-8111-776f0f2d01c0" providerId="AD" clId="Web-{363DB5BE-4E6F-F26C-BD86-928F8C47C742}" dt="2021-04-06T22:05:45.226" v="184" actId="20577"/>
        <pc:sldMkLst>
          <pc:docMk/>
          <pc:sldMk cId="1654925694" sldId="336"/>
        </pc:sldMkLst>
        <pc:spChg chg="mod">
          <ac:chgData name="André Simões" userId="S::ctw00750@criticaltechworks.com::ad84175f-7843-42e1-8111-776f0f2d01c0" providerId="AD" clId="Web-{363DB5BE-4E6F-F26C-BD86-928F8C47C742}" dt="2021-04-06T22:05:45.226" v="184" actId="20577"/>
          <ac:spMkLst>
            <pc:docMk/>
            <pc:sldMk cId="1654925694" sldId="336"/>
            <ac:spMk id="3" creationId="{2671363B-4839-FE41-8612-6A2A3E162690}"/>
          </ac:spMkLst>
        </pc:spChg>
      </pc:sldChg>
      <pc:sldChg chg="modSp">
        <pc:chgData name="André Simões" userId="S::ctw00750@criticaltechworks.com::ad84175f-7843-42e1-8111-776f0f2d01c0" providerId="AD" clId="Web-{363DB5BE-4E6F-F26C-BD86-928F8C47C742}" dt="2021-04-06T22:06:33.759" v="196" actId="20577"/>
        <pc:sldMkLst>
          <pc:docMk/>
          <pc:sldMk cId="3273360306" sldId="337"/>
        </pc:sldMkLst>
        <pc:spChg chg="mod">
          <ac:chgData name="André Simões" userId="S::ctw00750@criticaltechworks.com::ad84175f-7843-42e1-8111-776f0f2d01c0" providerId="AD" clId="Web-{363DB5BE-4E6F-F26C-BD86-928F8C47C742}" dt="2021-04-06T22:06:33.759" v="196" actId="20577"/>
          <ac:spMkLst>
            <pc:docMk/>
            <pc:sldMk cId="3273360306" sldId="337"/>
            <ac:spMk id="3" creationId="{2671363B-4839-FE41-8612-6A2A3E162690}"/>
          </ac:spMkLst>
        </pc:spChg>
      </pc:sldChg>
    </pc:docChg>
  </pc:docChgLst>
  <pc:docChgLst>
    <pc:chgData name="André Simões" userId="S::ctw00750@criticaltechworks.com::ad84175f-7843-42e1-8111-776f0f2d01c0" providerId="AD" clId="Web-{D48EBA9F-A027-2000-B8F7-5916A333D925}"/>
    <pc:docChg chg="addSld delSld modSld">
      <pc:chgData name="André Simões" userId="S::ctw00750@criticaltechworks.com::ad84175f-7843-42e1-8111-776f0f2d01c0" providerId="AD" clId="Web-{D48EBA9F-A027-2000-B8F7-5916A333D925}" dt="2021-04-03T08:25:35.955" v="360" actId="20577"/>
      <pc:docMkLst>
        <pc:docMk/>
      </pc:docMkLst>
      <pc:sldChg chg="modSp">
        <pc:chgData name="André Simões" userId="S::ctw00750@criticaltechworks.com::ad84175f-7843-42e1-8111-776f0f2d01c0" providerId="AD" clId="Web-{D48EBA9F-A027-2000-B8F7-5916A333D925}" dt="2021-04-03T08:02:36.729" v="1" actId="20577"/>
        <pc:sldMkLst>
          <pc:docMk/>
          <pc:sldMk cId="2411947825" sldId="268"/>
        </pc:sldMkLst>
        <pc:spChg chg="mod">
          <ac:chgData name="André Simões" userId="S::ctw00750@criticaltechworks.com::ad84175f-7843-42e1-8111-776f0f2d01c0" providerId="AD" clId="Web-{D48EBA9F-A027-2000-B8F7-5916A333D925}" dt="2021-04-03T08:02:36.729" v="1" actId="20577"/>
          <ac:spMkLst>
            <pc:docMk/>
            <pc:sldMk cId="2411947825" sldId="268"/>
            <ac:spMk id="3" creationId="{2671363B-4839-FE41-8612-6A2A3E162690}"/>
          </ac:spMkLst>
        </pc:spChg>
      </pc:sldChg>
      <pc:sldChg chg="modSp">
        <pc:chgData name="André Simões" userId="S::ctw00750@criticaltechworks.com::ad84175f-7843-42e1-8111-776f0f2d01c0" providerId="AD" clId="Web-{D48EBA9F-A027-2000-B8F7-5916A333D925}" dt="2021-04-03T08:03:17.293" v="2" actId="20577"/>
        <pc:sldMkLst>
          <pc:docMk/>
          <pc:sldMk cId="4126920761" sldId="288"/>
        </pc:sldMkLst>
        <pc:spChg chg="mod">
          <ac:chgData name="André Simões" userId="S::ctw00750@criticaltechworks.com::ad84175f-7843-42e1-8111-776f0f2d01c0" providerId="AD" clId="Web-{D48EBA9F-A027-2000-B8F7-5916A333D925}" dt="2021-04-03T08:03:17.293" v="2" actId="20577"/>
          <ac:spMkLst>
            <pc:docMk/>
            <pc:sldMk cId="4126920761" sldId="288"/>
            <ac:spMk id="4" creationId="{F69A1502-EC57-5F4F-A819-DC55335F79CE}"/>
          </ac:spMkLst>
        </pc:spChg>
      </pc:sldChg>
      <pc:sldChg chg="modSp">
        <pc:chgData name="André Simões" userId="S::ctw00750@criticaltechworks.com::ad84175f-7843-42e1-8111-776f0f2d01c0" providerId="AD" clId="Web-{D48EBA9F-A027-2000-B8F7-5916A333D925}" dt="2021-04-03T08:25:35.955" v="360" actId="20577"/>
        <pc:sldMkLst>
          <pc:docMk/>
          <pc:sldMk cId="1798985946" sldId="290"/>
        </pc:sldMkLst>
        <pc:spChg chg="mod">
          <ac:chgData name="André Simões" userId="S::ctw00750@criticaltechworks.com::ad84175f-7843-42e1-8111-776f0f2d01c0" providerId="AD" clId="Web-{D48EBA9F-A027-2000-B8F7-5916A333D925}" dt="2021-04-03T08:25:35.955" v="360" actId="20577"/>
          <ac:spMkLst>
            <pc:docMk/>
            <pc:sldMk cId="1798985946" sldId="290"/>
            <ac:spMk id="4" creationId="{F69A1502-EC57-5F4F-A819-DC55335F79CE}"/>
          </ac:spMkLst>
        </pc:spChg>
      </pc:sldChg>
      <pc:sldChg chg="modSp">
        <pc:chgData name="André Simões" userId="S::ctw00750@criticaltechworks.com::ad84175f-7843-42e1-8111-776f0f2d01c0" providerId="AD" clId="Web-{D48EBA9F-A027-2000-B8F7-5916A333D925}" dt="2021-04-03T08:08:58.664" v="165" actId="20577"/>
        <pc:sldMkLst>
          <pc:docMk/>
          <pc:sldMk cId="2943246508" sldId="304"/>
        </pc:sldMkLst>
        <pc:spChg chg="mod">
          <ac:chgData name="André Simões" userId="S::ctw00750@criticaltechworks.com::ad84175f-7843-42e1-8111-776f0f2d01c0" providerId="AD" clId="Web-{D48EBA9F-A027-2000-B8F7-5916A333D925}" dt="2021-04-03T08:08:58.664" v="165" actId="20577"/>
          <ac:spMkLst>
            <pc:docMk/>
            <pc:sldMk cId="2943246508" sldId="304"/>
            <ac:spMk id="3" creationId="{2671363B-4839-FE41-8612-6A2A3E162690}"/>
          </ac:spMkLst>
        </pc:spChg>
      </pc:sldChg>
      <pc:sldChg chg="addSp delSp modSp">
        <pc:chgData name="André Simões" userId="S::ctw00750@criticaltechworks.com::ad84175f-7843-42e1-8111-776f0f2d01c0" providerId="AD" clId="Web-{D48EBA9F-A027-2000-B8F7-5916A333D925}" dt="2021-04-03T08:24:10.688" v="344"/>
        <pc:sldMkLst>
          <pc:docMk/>
          <pc:sldMk cId="1028630684" sldId="305"/>
        </pc:sldMkLst>
        <pc:spChg chg="mod">
          <ac:chgData name="André Simões" userId="S::ctw00750@criticaltechworks.com::ad84175f-7843-42e1-8111-776f0f2d01c0" providerId="AD" clId="Web-{D48EBA9F-A027-2000-B8F7-5916A333D925}" dt="2021-04-03T08:12:35.027" v="228" actId="20577"/>
          <ac:spMkLst>
            <pc:docMk/>
            <pc:sldMk cId="1028630684" sldId="305"/>
            <ac:spMk id="2" creationId="{7C14D64A-F578-7D4C-A4B5-212A51FC2699}"/>
          </ac:spMkLst>
        </pc:spChg>
        <pc:spChg chg="mod">
          <ac:chgData name="André Simões" userId="S::ctw00750@criticaltechworks.com::ad84175f-7843-42e1-8111-776f0f2d01c0" providerId="AD" clId="Web-{D48EBA9F-A027-2000-B8F7-5916A333D925}" dt="2021-04-03T08:17:44.049" v="290" actId="20577"/>
          <ac:spMkLst>
            <pc:docMk/>
            <pc:sldMk cId="1028630684" sldId="305"/>
            <ac:spMk id="3" creationId="{2671363B-4839-FE41-8612-6A2A3E162690}"/>
          </ac:spMkLst>
        </pc:spChg>
        <pc:picChg chg="add del mod">
          <ac:chgData name="André Simões" userId="S::ctw00750@criticaltechworks.com::ad84175f-7843-42e1-8111-776f0f2d01c0" providerId="AD" clId="Web-{D48EBA9F-A027-2000-B8F7-5916A333D925}" dt="2021-04-03T08:12:50.591" v="236"/>
          <ac:picMkLst>
            <pc:docMk/>
            <pc:sldMk cId="1028630684" sldId="305"/>
            <ac:picMk id="4" creationId="{30DEFD32-CCB5-4D56-AA2E-AAE18765BEA2}"/>
          </ac:picMkLst>
        </pc:picChg>
        <pc:picChg chg="add del mod ord">
          <ac:chgData name="André Simões" userId="S::ctw00750@criticaltechworks.com::ad84175f-7843-42e1-8111-776f0f2d01c0" providerId="AD" clId="Web-{D48EBA9F-A027-2000-B8F7-5916A333D925}" dt="2021-04-03T08:23:15.250" v="329"/>
          <ac:picMkLst>
            <pc:docMk/>
            <pc:sldMk cId="1028630684" sldId="305"/>
            <ac:picMk id="5" creationId="{8D0FA2C8-80C0-43B4-A9CB-8601E97CE869}"/>
          </ac:picMkLst>
        </pc:picChg>
        <pc:picChg chg="add del mod ord">
          <ac:chgData name="André Simões" userId="S::ctw00750@criticaltechworks.com::ad84175f-7843-42e1-8111-776f0f2d01c0" providerId="AD" clId="Web-{D48EBA9F-A027-2000-B8F7-5916A333D925}" dt="2021-04-03T08:23:32.907" v="332"/>
          <ac:picMkLst>
            <pc:docMk/>
            <pc:sldMk cId="1028630684" sldId="305"/>
            <ac:picMk id="6" creationId="{7A37854E-6CDE-42E2-94D9-0B95483404AF}"/>
          </ac:picMkLst>
        </pc:picChg>
        <pc:picChg chg="add mod">
          <ac:chgData name="André Simões" userId="S::ctw00750@criticaltechworks.com::ad84175f-7843-42e1-8111-776f0f2d01c0" providerId="AD" clId="Web-{D48EBA9F-A027-2000-B8F7-5916A333D925}" dt="2021-04-03T08:24:05.391" v="343"/>
          <ac:picMkLst>
            <pc:docMk/>
            <pc:sldMk cId="1028630684" sldId="305"/>
            <ac:picMk id="7" creationId="{A6F2FE92-9209-488E-8E44-2D3A7EACD35E}"/>
          </ac:picMkLst>
        </pc:picChg>
        <pc:picChg chg="add mod">
          <ac:chgData name="André Simões" userId="S::ctw00750@criticaltechworks.com::ad84175f-7843-42e1-8111-776f0f2d01c0" providerId="AD" clId="Web-{D48EBA9F-A027-2000-B8F7-5916A333D925}" dt="2021-04-03T08:24:10.688" v="344"/>
          <ac:picMkLst>
            <pc:docMk/>
            <pc:sldMk cId="1028630684" sldId="305"/>
            <ac:picMk id="8" creationId="{3948B114-0355-4C0E-94D8-7D24825AED50}"/>
          </ac:picMkLst>
        </pc:picChg>
      </pc:sldChg>
      <pc:sldChg chg="addSp delSp modSp add mod replId modClrScheme chgLayout">
        <pc:chgData name="André Simões" userId="S::ctw00750@criticaltechworks.com::ad84175f-7843-42e1-8111-776f0f2d01c0" providerId="AD" clId="Web-{D48EBA9F-A027-2000-B8F7-5916A333D925}" dt="2021-04-03T08:22:35.546" v="328" actId="1076"/>
        <pc:sldMkLst>
          <pc:docMk/>
          <pc:sldMk cId="4003048410" sldId="306"/>
        </pc:sldMkLst>
        <pc:spChg chg="mod">
          <ac:chgData name="André Simões" userId="S::ctw00750@criticaltechworks.com::ad84175f-7843-42e1-8111-776f0f2d01c0" providerId="AD" clId="Web-{D48EBA9F-A027-2000-B8F7-5916A333D925}" dt="2021-04-03T08:07:53.006" v="142"/>
          <ac:spMkLst>
            <pc:docMk/>
            <pc:sldMk cId="4003048410" sldId="306"/>
            <ac:spMk id="2" creationId="{7C14D64A-F578-7D4C-A4B5-212A51FC2699}"/>
          </ac:spMkLst>
        </pc:spChg>
        <pc:spChg chg="add del mod">
          <ac:chgData name="André Simões" userId="S::ctw00750@criticaltechworks.com::ad84175f-7843-42e1-8111-776f0f2d01c0" providerId="AD" clId="Web-{D48EBA9F-A027-2000-B8F7-5916A333D925}" dt="2021-04-03T08:09:11.477" v="172"/>
          <ac:spMkLst>
            <pc:docMk/>
            <pc:sldMk cId="4003048410" sldId="306"/>
            <ac:spMk id="3" creationId="{2671363B-4839-FE41-8612-6A2A3E162690}"/>
          </ac:spMkLst>
        </pc:spChg>
        <pc:graphicFrameChg chg="add del">
          <ac:chgData name="André Simões" userId="S::ctw00750@criticaltechworks.com::ad84175f-7843-42e1-8111-776f0f2d01c0" providerId="AD" clId="Web-{D48EBA9F-A027-2000-B8F7-5916A333D925}" dt="2021-04-03T08:09:04.539" v="167"/>
          <ac:graphicFrameMkLst>
            <pc:docMk/>
            <pc:sldMk cId="4003048410" sldId="306"/>
            <ac:graphicFrameMk id="5" creationId="{F875751D-5B49-45E6-94BE-A6CFAF0382D1}"/>
          </ac:graphicFrameMkLst>
        </pc:graphicFrameChg>
        <pc:graphicFrameChg chg="add del">
          <ac:chgData name="André Simões" userId="S::ctw00750@criticaltechworks.com::ad84175f-7843-42e1-8111-776f0f2d01c0" providerId="AD" clId="Web-{D48EBA9F-A027-2000-B8F7-5916A333D925}" dt="2021-04-03T08:09:07.367" v="169"/>
          <ac:graphicFrameMkLst>
            <pc:docMk/>
            <pc:sldMk cId="4003048410" sldId="306"/>
            <ac:graphicFrameMk id="6" creationId="{14109D40-8575-45C9-9D37-FA0B909FD7D8}"/>
          </ac:graphicFrameMkLst>
        </pc:graphicFrameChg>
        <pc:graphicFrameChg chg="add del">
          <ac:chgData name="André Simões" userId="S::ctw00750@criticaltechworks.com::ad84175f-7843-42e1-8111-776f0f2d01c0" providerId="AD" clId="Web-{D48EBA9F-A027-2000-B8F7-5916A333D925}" dt="2021-04-03T08:09:11.445" v="171"/>
          <ac:graphicFrameMkLst>
            <pc:docMk/>
            <pc:sldMk cId="4003048410" sldId="306"/>
            <ac:graphicFrameMk id="7" creationId="{F875751D-5B49-45E6-94BE-A6CFAF0382D1}"/>
          </ac:graphicFrameMkLst>
        </pc:graphicFrameChg>
        <pc:graphicFrameChg chg="add mod modGraphic">
          <ac:chgData name="André Simões" userId="S::ctw00750@criticaltechworks.com::ad84175f-7843-42e1-8111-776f0f2d01c0" providerId="AD" clId="Web-{D48EBA9F-A027-2000-B8F7-5916A333D925}" dt="2021-04-03T08:22:35.546" v="328" actId="1076"/>
          <ac:graphicFrameMkLst>
            <pc:docMk/>
            <pc:sldMk cId="4003048410" sldId="306"/>
            <ac:graphicFrameMk id="8" creationId="{14109D40-8575-45C9-9D37-FA0B909FD7D8}"/>
          </ac:graphicFrameMkLst>
        </pc:graphicFrameChg>
      </pc:sldChg>
      <pc:sldChg chg="add del replId">
        <pc:chgData name="André Simões" userId="S::ctw00750@criticaltechworks.com::ad84175f-7843-42e1-8111-776f0f2d01c0" providerId="AD" clId="Web-{D48EBA9F-A027-2000-B8F7-5916A333D925}" dt="2021-04-03T08:25:30.440" v="359"/>
        <pc:sldMkLst>
          <pc:docMk/>
          <pc:sldMk cId="2697147893" sldId="307"/>
        </pc:sldMkLst>
      </pc:sldChg>
      <pc:sldChg chg="delSp modSp add replId">
        <pc:chgData name="André Simões" userId="S::ctw00750@criticaltechworks.com::ad84175f-7843-42e1-8111-776f0f2d01c0" providerId="AD" clId="Web-{D48EBA9F-A027-2000-B8F7-5916A333D925}" dt="2021-04-03T08:24:41.236" v="346"/>
        <pc:sldMkLst>
          <pc:docMk/>
          <pc:sldMk cId="1062697180" sldId="308"/>
        </pc:sldMkLst>
        <pc:spChg chg="mod">
          <ac:chgData name="André Simões" userId="S::ctw00750@criticaltechworks.com::ad84175f-7843-42e1-8111-776f0f2d01c0" providerId="AD" clId="Web-{D48EBA9F-A027-2000-B8F7-5916A333D925}" dt="2021-04-03T08:17:50.392" v="293" actId="20577"/>
          <ac:spMkLst>
            <pc:docMk/>
            <pc:sldMk cId="1062697180" sldId="308"/>
            <ac:spMk id="3" creationId="{2671363B-4839-FE41-8612-6A2A3E162690}"/>
          </ac:spMkLst>
        </pc:spChg>
        <pc:picChg chg="del">
          <ac:chgData name="André Simões" userId="S::ctw00750@criticaltechworks.com::ad84175f-7843-42e1-8111-776f0f2d01c0" providerId="AD" clId="Web-{D48EBA9F-A027-2000-B8F7-5916A333D925}" dt="2021-04-03T08:24:40.517" v="345"/>
          <ac:picMkLst>
            <pc:docMk/>
            <pc:sldMk cId="1062697180" sldId="308"/>
            <ac:picMk id="5" creationId="{8D0FA2C8-80C0-43B4-A9CB-8601E97CE869}"/>
          </ac:picMkLst>
        </pc:picChg>
        <pc:picChg chg="del">
          <ac:chgData name="André Simões" userId="S::ctw00750@criticaltechworks.com::ad84175f-7843-42e1-8111-776f0f2d01c0" providerId="AD" clId="Web-{D48EBA9F-A027-2000-B8F7-5916A333D925}" dt="2021-04-03T08:24:41.236" v="346"/>
          <ac:picMkLst>
            <pc:docMk/>
            <pc:sldMk cId="1062697180" sldId="308"/>
            <ac:picMk id="6" creationId="{7A37854E-6CDE-42E2-94D9-0B95483404AF}"/>
          </ac:picMkLst>
        </pc:picChg>
      </pc:sldChg>
      <pc:sldChg chg="modSp add replId">
        <pc:chgData name="André Simões" userId="S::ctw00750@criticaltechworks.com::ad84175f-7843-42e1-8111-776f0f2d01c0" providerId="AD" clId="Web-{D48EBA9F-A027-2000-B8F7-5916A333D925}" dt="2021-04-03T08:25:23.658" v="358" actId="20577"/>
        <pc:sldMkLst>
          <pc:docMk/>
          <pc:sldMk cId="2219503188" sldId="309"/>
        </pc:sldMkLst>
        <pc:spChg chg="mod">
          <ac:chgData name="André Simões" userId="S::ctw00750@criticaltechworks.com::ad84175f-7843-42e1-8111-776f0f2d01c0" providerId="AD" clId="Web-{D48EBA9F-A027-2000-B8F7-5916A333D925}" dt="2021-04-03T08:25:23.658" v="358" actId="20577"/>
          <ac:spMkLst>
            <pc:docMk/>
            <pc:sldMk cId="2219503188" sldId="309"/>
            <ac:spMk id="3" creationId="{2671363B-4839-FE41-8612-6A2A3E162690}"/>
          </ac:spMkLst>
        </pc:spChg>
      </pc:sldChg>
    </pc:docChg>
  </pc:docChgLst>
  <pc:docChgLst>
    <pc:chgData name="André Simões" userId="S::ctw00750@criticaltechworks.com::ad84175f-7843-42e1-8111-776f0f2d01c0" providerId="AD" clId="Web-{B8E7B98D-DC83-D772-1E6C-43F8672E2D84}"/>
    <pc:docChg chg="addSld delSld modSld sldOrd">
      <pc:chgData name="André Simões" userId="S::ctw00750@criticaltechworks.com::ad84175f-7843-42e1-8111-776f0f2d01c0" providerId="AD" clId="Web-{B8E7B98D-DC83-D772-1E6C-43F8672E2D84}" dt="2021-04-03T09:30:22.094" v="304"/>
      <pc:docMkLst>
        <pc:docMk/>
      </pc:docMkLst>
      <pc:sldChg chg="addSp delSp modSp">
        <pc:chgData name="André Simões" userId="S::ctw00750@criticaltechworks.com::ad84175f-7843-42e1-8111-776f0f2d01c0" providerId="AD" clId="Web-{B8E7B98D-DC83-D772-1E6C-43F8672E2D84}" dt="2021-04-03T09:12:20.679" v="177" actId="20577"/>
        <pc:sldMkLst>
          <pc:docMk/>
          <pc:sldMk cId="1062697180" sldId="308"/>
        </pc:sldMkLst>
        <pc:spChg chg="mod">
          <ac:chgData name="André Simões" userId="S::ctw00750@criticaltechworks.com::ad84175f-7843-42e1-8111-776f0f2d01c0" providerId="AD" clId="Web-{B8E7B98D-DC83-D772-1E6C-43F8672E2D84}" dt="2021-04-03T09:12:20.679" v="177" actId="20577"/>
          <ac:spMkLst>
            <pc:docMk/>
            <pc:sldMk cId="1062697180" sldId="308"/>
            <ac:spMk id="3" creationId="{2671363B-4839-FE41-8612-6A2A3E162690}"/>
          </ac:spMkLst>
        </pc:spChg>
        <pc:picChg chg="add del mod">
          <ac:chgData name="André Simões" userId="S::ctw00750@criticaltechworks.com::ad84175f-7843-42e1-8111-776f0f2d01c0" providerId="AD" clId="Web-{B8E7B98D-DC83-D772-1E6C-43F8672E2D84}" dt="2021-04-03T09:10:17.630" v="140"/>
          <ac:picMkLst>
            <pc:docMk/>
            <pc:sldMk cId="1062697180" sldId="308"/>
            <ac:picMk id="4" creationId="{F00ACFE4-ACBD-4556-8708-33CB71CA0A54}"/>
          </ac:picMkLst>
        </pc:picChg>
        <pc:picChg chg="add mod ord">
          <ac:chgData name="André Simões" userId="S::ctw00750@criticaltechworks.com::ad84175f-7843-42e1-8111-776f0f2d01c0" providerId="AD" clId="Web-{B8E7B98D-DC83-D772-1E6C-43F8672E2D84}" dt="2021-04-03T09:00:59.174" v="25" actId="14100"/>
          <ac:picMkLst>
            <pc:docMk/>
            <pc:sldMk cId="1062697180" sldId="308"/>
            <ac:picMk id="5" creationId="{C5ADB961-3AEE-4091-B6AC-947E06279C05}"/>
          </ac:picMkLst>
        </pc:picChg>
      </pc:sldChg>
      <pc:sldChg chg="addSp delSp modSp ord">
        <pc:chgData name="André Simões" userId="S::ctw00750@criticaltechworks.com::ad84175f-7843-42e1-8111-776f0f2d01c0" providerId="AD" clId="Web-{B8E7B98D-DC83-D772-1E6C-43F8672E2D84}" dt="2021-04-03T09:24:55.054" v="260"/>
        <pc:sldMkLst>
          <pc:docMk/>
          <pc:sldMk cId="2219503188" sldId="309"/>
        </pc:sldMkLst>
        <pc:spChg chg="mod">
          <ac:chgData name="André Simões" userId="S::ctw00750@criticaltechworks.com::ad84175f-7843-42e1-8111-776f0f2d01c0" providerId="AD" clId="Web-{B8E7B98D-DC83-D772-1E6C-43F8672E2D84}" dt="2021-04-03T09:22:49.686" v="229" actId="20577"/>
          <ac:spMkLst>
            <pc:docMk/>
            <pc:sldMk cId="2219503188" sldId="309"/>
            <ac:spMk id="3" creationId="{2671363B-4839-FE41-8612-6A2A3E162690}"/>
          </ac:spMkLst>
        </pc:spChg>
        <pc:picChg chg="add del">
          <ac:chgData name="André Simões" userId="S::ctw00750@criticaltechworks.com::ad84175f-7843-42e1-8111-776f0f2d01c0" providerId="AD" clId="Web-{B8E7B98D-DC83-D772-1E6C-43F8672E2D84}" dt="2021-04-03T09:23:24.469" v="238"/>
          <ac:picMkLst>
            <pc:docMk/>
            <pc:sldMk cId="2219503188" sldId="309"/>
            <ac:picMk id="5" creationId="{6D765A36-829A-4FE7-93F4-30F6936B18D9}"/>
          </ac:picMkLst>
        </pc:picChg>
        <pc:picChg chg="add del">
          <ac:chgData name="André Simões" userId="S::ctw00750@criticaltechworks.com::ad84175f-7843-42e1-8111-776f0f2d01c0" providerId="AD" clId="Web-{B8E7B98D-DC83-D772-1E6C-43F8672E2D84}" dt="2021-04-03T09:23:05.124" v="233"/>
          <ac:picMkLst>
            <pc:docMk/>
            <pc:sldMk cId="2219503188" sldId="309"/>
            <ac:picMk id="7" creationId="{7CF6F1F8-86A1-4487-BC1B-86F7BCEB85A1}"/>
          </ac:picMkLst>
        </pc:picChg>
        <pc:picChg chg="add mod">
          <ac:chgData name="André Simões" userId="S::ctw00750@criticaltechworks.com::ad84175f-7843-42e1-8111-776f0f2d01c0" providerId="AD" clId="Web-{B8E7B98D-DC83-D772-1E6C-43F8672E2D84}" dt="2021-04-03T09:23:31.833" v="240"/>
          <ac:picMkLst>
            <pc:docMk/>
            <pc:sldMk cId="2219503188" sldId="309"/>
            <ac:picMk id="8" creationId="{486BCB8B-1E68-46F9-89E2-D5E08AED0CC7}"/>
          </ac:picMkLst>
        </pc:picChg>
        <pc:picChg chg="add mod ord">
          <ac:chgData name="André Simões" userId="S::ctw00750@criticaltechworks.com::ad84175f-7843-42e1-8111-776f0f2d01c0" providerId="AD" clId="Web-{B8E7B98D-DC83-D772-1E6C-43F8672E2D84}" dt="2021-04-03T09:23:28.422" v="239"/>
          <ac:picMkLst>
            <pc:docMk/>
            <pc:sldMk cId="2219503188" sldId="309"/>
            <ac:picMk id="9" creationId="{5A6A3B0D-8DAF-4E22-8740-3B301179C778}"/>
          </ac:picMkLst>
        </pc:picChg>
      </pc:sldChg>
      <pc:sldChg chg="delSp modSp add del replId">
        <pc:chgData name="André Simões" userId="S::ctw00750@criticaltechworks.com::ad84175f-7843-42e1-8111-776f0f2d01c0" providerId="AD" clId="Web-{B8E7B98D-DC83-D772-1E6C-43F8672E2D84}" dt="2021-04-03T09:04:58.607" v="85"/>
        <pc:sldMkLst>
          <pc:docMk/>
          <pc:sldMk cId="2768791649" sldId="310"/>
        </pc:sldMkLst>
        <pc:spChg chg="mod">
          <ac:chgData name="André Simões" userId="S::ctw00750@criticaltechworks.com::ad84175f-7843-42e1-8111-776f0f2d01c0" providerId="AD" clId="Web-{B8E7B98D-DC83-D772-1E6C-43F8672E2D84}" dt="2021-04-03T09:03:55.262" v="36" actId="20577"/>
          <ac:spMkLst>
            <pc:docMk/>
            <pc:sldMk cId="2768791649" sldId="310"/>
            <ac:spMk id="3" creationId="{2671363B-4839-FE41-8612-6A2A3E162690}"/>
          </ac:spMkLst>
        </pc:spChg>
        <pc:picChg chg="del">
          <ac:chgData name="André Simões" userId="S::ctw00750@criticaltechworks.com::ad84175f-7843-42e1-8111-776f0f2d01c0" providerId="AD" clId="Web-{B8E7B98D-DC83-D772-1E6C-43F8672E2D84}" dt="2021-04-03T09:01:09.002" v="28"/>
          <ac:picMkLst>
            <pc:docMk/>
            <pc:sldMk cId="2768791649" sldId="310"/>
            <ac:picMk id="4" creationId="{F00ACFE4-ACBD-4556-8708-33CB71CA0A54}"/>
          </ac:picMkLst>
        </pc:picChg>
      </pc:sldChg>
      <pc:sldChg chg="addSp delSp modSp add ord replId">
        <pc:chgData name="André Simões" userId="S::ctw00750@criticaltechworks.com::ad84175f-7843-42e1-8111-776f0f2d01c0" providerId="AD" clId="Web-{B8E7B98D-DC83-D772-1E6C-43F8672E2D84}" dt="2021-04-03T09:24:53.554" v="259"/>
        <pc:sldMkLst>
          <pc:docMk/>
          <pc:sldMk cId="2340189793" sldId="311"/>
        </pc:sldMkLst>
        <pc:spChg chg="mod">
          <ac:chgData name="André Simões" userId="S::ctw00750@criticaltechworks.com::ad84175f-7843-42e1-8111-776f0f2d01c0" providerId="AD" clId="Web-{B8E7B98D-DC83-D772-1E6C-43F8672E2D84}" dt="2021-04-03T09:15:11.735" v="197" actId="20577"/>
          <ac:spMkLst>
            <pc:docMk/>
            <pc:sldMk cId="2340189793" sldId="311"/>
            <ac:spMk id="3" creationId="{2671363B-4839-FE41-8612-6A2A3E162690}"/>
          </ac:spMkLst>
        </pc:spChg>
        <pc:picChg chg="add del">
          <ac:chgData name="André Simões" userId="S::ctw00750@criticaltechworks.com::ad84175f-7843-42e1-8111-776f0f2d01c0" providerId="AD" clId="Web-{B8E7B98D-DC83-D772-1E6C-43F8672E2D84}" dt="2021-04-03T09:10:22.849" v="143"/>
          <ac:picMkLst>
            <pc:docMk/>
            <pc:sldMk cId="2340189793" sldId="311"/>
            <ac:picMk id="4" creationId="{F00ACFE4-ACBD-4556-8708-33CB71CA0A54}"/>
          </ac:picMkLst>
        </pc:picChg>
        <pc:picChg chg="del">
          <ac:chgData name="André Simões" userId="S::ctw00750@criticaltechworks.com::ad84175f-7843-42e1-8111-776f0f2d01c0" providerId="AD" clId="Web-{B8E7B98D-DC83-D772-1E6C-43F8672E2D84}" dt="2021-04-03T09:09:25.035" v="129"/>
          <ac:picMkLst>
            <pc:docMk/>
            <pc:sldMk cId="2340189793" sldId="311"/>
            <ac:picMk id="5" creationId="{C5ADB961-3AEE-4091-B6AC-947E06279C05}"/>
          </ac:picMkLst>
        </pc:picChg>
        <pc:picChg chg="add mod">
          <ac:chgData name="André Simões" userId="S::ctw00750@criticaltechworks.com::ad84175f-7843-42e1-8111-776f0f2d01c0" providerId="AD" clId="Web-{B8E7B98D-DC83-D772-1E6C-43F8672E2D84}" dt="2021-04-03T09:10:44.552" v="147"/>
          <ac:picMkLst>
            <pc:docMk/>
            <pc:sldMk cId="2340189793" sldId="311"/>
            <ac:picMk id="6" creationId="{796C7294-395B-44DD-81A4-AD17DF8DD099}"/>
          </ac:picMkLst>
        </pc:picChg>
        <pc:picChg chg="add del mod">
          <ac:chgData name="André Simões" userId="S::ctw00750@criticaltechworks.com::ad84175f-7843-42e1-8111-776f0f2d01c0" providerId="AD" clId="Web-{B8E7B98D-DC83-D772-1E6C-43F8672E2D84}" dt="2021-04-03T09:09:51.973" v="133"/>
          <ac:picMkLst>
            <pc:docMk/>
            <pc:sldMk cId="2340189793" sldId="311"/>
            <ac:picMk id="7" creationId="{4A16F64A-8B05-4D8B-BDE2-7C16C00B5A13}"/>
          </ac:picMkLst>
        </pc:picChg>
        <pc:picChg chg="add mod">
          <ac:chgData name="André Simões" userId="S::ctw00750@criticaltechworks.com::ad84175f-7843-42e1-8111-776f0f2d01c0" providerId="AD" clId="Web-{B8E7B98D-DC83-D772-1E6C-43F8672E2D84}" dt="2021-04-03T09:10:40.208" v="146"/>
          <ac:picMkLst>
            <pc:docMk/>
            <pc:sldMk cId="2340189793" sldId="311"/>
            <ac:picMk id="8" creationId="{F9507924-3B6C-4627-8E5A-42B8DA132546}"/>
          </ac:picMkLst>
        </pc:picChg>
      </pc:sldChg>
      <pc:sldChg chg="addSp delSp modSp add ord replId">
        <pc:chgData name="André Simões" userId="S::ctw00750@criticaltechworks.com::ad84175f-7843-42e1-8111-776f0f2d01c0" providerId="AD" clId="Web-{B8E7B98D-DC83-D772-1E6C-43F8672E2D84}" dt="2021-04-03T09:17:40.863" v="219" actId="20577"/>
        <pc:sldMkLst>
          <pc:docMk/>
          <pc:sldMk cId="843847196" sldId="312"/>
        </pc:sldMkLst>
        <pc:spChg chg="mod">
          <ac:chgData name="André Simões" userId="S::ctw00750@criticaltechworks.com::ad84175f-7843-42e1-8111-776f0f2d01c0" providerId="AD" clId="Web-{B8E7B98D-DC83-D772-1E6C-43F8672E2D84}" dt="2021-04-03T09:17:40.863" v="219" actId="20577"/>
          <ac:spMkLst>
            <pc:docMk/>
            <pc:sldMk cId="843847196" sldId="312"/>
            <ac:spMk id="3" creationId="{2671363B-4839-FE41-8612-6A2A3E162690}"/>
          </ac:spMkLst>
        </pc:spChg>
        <pc:picChg chg="add mod">
          <ac:chgData name="André Simões" userId="S::ctw00750@criticaltechworks.com::ad84175f-7843-42e1-8111-776f0f2d01c0" providerId="AD" clId="Web-{B8E7B98D-DC83-D772-1E6C-43F8672E2D84}" dt="2021-04-03T09:12:08.570" v="168" actId="1076"/>
          <ac:picMkLst>
            <pc:docMk/>
            <pc:sldMk cId="843847196" sldId="312"/>
            <ac:picMk id="4" creationId="{999AE6A2-FC96-41DC-9323-07DB5860B6B4}"/>
          </ac:picMkLst>
        </pc:picChg>
        <pc:picChg chg="add mod">
          <ac:chgData name="André Simões" userId="S::ctw00750@criticaltechworks.com::ad84175f-7843-42e1-8111-776f0f2d01c0" providerId="AD" clId="Web-{B8E7B98D-DC83-D772-1E6C-43F8672E2D84}" dt="2021-04-03T09:11:57.726" v="167"/>
          <ac:picMkLst>
            <pc:docMk/>
            <pc:sldMk cId="843847196" sldId="312"/>
            <ac:picMk id="5" creationId="{3CFEF525-D250-4782-8A1A-35246B8FD2B1}"/>
          </ac:picMkLst>
        </pc:picChg>
        <pc:picChg chg="del">
          <ac:chgData name="André Simões" userId="S::ctw00750@criticaltechworks.com::ad84175f-7843-42e1-8111-776f0f2d01c0" providerId="AD" clId="Web-{B8E7B98D-DC83-D772-1E6C-43F8672E2D84}" dt="2021-04-03T09:11:21.537" v="154"/>
          <ac:picMkLst>
            <pc:docMk/>
            <pc:sldMk cId="843847196" sldId="312"/>
            <ac:picMk id="6" creationId="{796C7294-395B-44DD-81A4-AD17DF8DD099}"/>
          </ac:picMkLst>
        </pc:picChg>
        <pc:picChg chg="del">
          <ac:chgData name="André Simões" userId="S::ctw00750@criticaltechworks.com::ad84175f-7843-42e1-8111-776f0f2d01c0" providerId="AD" clId="Web-{B8E7B98D-DC83-D772-1E6C-43F8672E2D84}" dt="2021-04-03T09:11:23.366" v="155"/>
          <ac:picMkLst>
            <pc:docMk/>
            <pc:sldMk cId="843847196" sldId="312"/>
            <ac:picMk id="8" creationId="{F9507924-3B6C-4627-8E5A-42B8DA132546}"/>
          </ac:picMkLst>
        </pc:picChg>
      </pc:sldChg>
      <pc:sldChg chg="addSp delSp modSp add ord replId">
        <pc:chgData name="André Simões" userId="S::ctw00750@criticaltechworks.com::ad84175f-7843-42e1-8111-776f0f2d01c0" providerId="AD" clId="Web-{B8E7B98D-DC83-D772-1E6C-43F8672E2D84}" dt="2021-04-03T09:24:49.663" v="258"/>
        <pc:sldMkLst>
          <pc:docMk/>
          <pc:sldMk cId="225064906" sldId="313"/>
        </pc:sldMkLst>
        <pc:spChg chg="mod">
          <ac:chgData name="André Simões" userId="S::ctw00750@criticaltechworks.com::ad84175f-7843-42e1-8111-776f0f2d01c0" providerId="AD" clId="Web-{B8E7B98D-DC83-D772-1E6C-43F8672E2D84}" dt="2021-04-03T09:24:01.365" v="244" actId="20577"/>
          <ac:spMkLst>
            <pc:docMk/>
            <pc:sldMk cId="225064906" sldId="313"/>
            <ac:spMk id="3" creationId="{2671363B-4839-FE41-8612-6A2A3E162690}"/>
          </ac:spMkLst>
        </pc:spChg>
        <pc:picChg chg="del">
          <ac:chgData name="André Simões" userId="S::ctw00750@criticaltechworks.com::ad84175f-7843-42e1-8111-776f0f2d01c0" providerId="AD" clId="Web-{B8E7B98D-DC83-D772-1E6C-43F8672E2D84}" dt="2021-04-03T09:24:32.772" v="254"/>
          <ac:picMkLst>
            <pc:docMk/>
            <pc:sldMk cId="225064906" sldId="313"/>
            <ac:picMk id="4" creationId="{999AE6A2-FC96-41DC-9323-07DB5860B6B4}"/>
          </ac:picMkLst>
        </pc:picChg>
        <pc:picChg chg="del">
          <ac:chgData name="André Simões" userId="S::ctw00750@criticaltechworks.com::ad84175f-7843-42e1-8111-776f0f2d01c0" providerId="AD" clId="Web-{B8E7B98D-DC83-D772-1E6C-43F8672E2D84}" dt="2021-04-03T09:24:21.725" v="250"/>
          <ac:picMkLst>
            <pc:docMk/>
            <pc:sldMk cId="225064906" sldId="313"/>
            <ac:picMk id="5" creationId="{3CFEF525-D250-4782-8A1A-35246B8FD2B1}"/>
          </ac:picMkLst>
        </pc:picChg>
        <pc:picChg chg="add mod ord">
          <ac:chgData name="André Simões" userId="S::ctw00750@criticaltechworks.com::ad84175f-7843-42e1-8111-776f0f2d01c0" providerId="AD" clId="Web-{B8E7B98D-DC83-D772-1E6C-43F8672E2D84}" dt="2021-04-03T09:24:41.616" v="256"/>
          <ac:picMkLst>
            <pc:docMk/>
            <pc:sldMk cId="225064906" sldId="313"/>
            <ac:picMk id="6" creationId="{38F8C7A8-3D11-4A25-9EE5-7860752941B8}"/>
          </ac:picMkLst>
        </pc:picChg>
        <pc:picChg chg="add mod">
          <ac:chgData name="André Simões" userId="S::ctw00750@criticaltechworks.com::ad84175f-7843-42e1-8111-776f0f2d01c0" providerId="AD" clId="Web-{B8E7B98D-DC83-D772-1E6C-43F8672E2D84}" dt="2021-04-03T09:24:44.882" v="257"/>
          <ac:picMkLst>
            <pc:docMk/>
            <pc:sldMk cId="225064906" sldId="313"/>
            <ac:picMk id="7" creationId="{A344B34B-9CB0-4192-84FC-083B0A1F277F}"/>
          </ac:picMkLst>
        </pc:picChg>
      </pc:sldChg>
      <pc:sldChg chg="modSp add del replId">
        <pc:chgData name="André Simões" userId="S::ctw00750@criticaltechworks.com::ad84175f-7843-42e1-8111-776f0f2d01c0" providerId="AD" clId="Web-{B8E7B98D-DC83-D772-1E6C-43F8672E2D84}" dt="2021-04-03T09:13:41.026" v="190"/>
        <pc:sldMkLst>
          <pc:docMk/>
          <pc:sldMk cId="3396246667" sldId="313"/>
        </pc:sldMkLst>
        <pc:spChg chg="mod">
          <ac:chgData name="André Simões" userId="S::ctw00750@criticaltechworks.com::ad84175f-7843-42e1-8111-776f0f2d01c0" providerId="AD" clId="Web-{B8E7B98D-DC83-D772-1E6C-43F8672E2D84}" dt="2021-04-03T09:13:28.510" v="189" actId="20577"/>
          <ac:spMkLst>
            <pc:docMk/>
            <pc:sldMk cId="3396246667" sldId="313"/>
            <ac:spMk id="3" creationId="{2671363B-4839-FE41-8612-6A2A3E162690}"/>
          </ac:spMkLst>
        </pc:spChg>
      </pc:sldChg>
      <pc:sldChg chg="addSp delSp modSp add mod replId modClrScheme chgLayout">
        <pc:chgData name="André Simões" userId="S::ctw00750@criticaltechworks.com::ad84175f-7843-42e1-8111-776f0f2d01c0" providerId="AD" clId="Web-{B8E7B98D-DC83-D772-1E6C-43F8672E2D84}" dt="2021-04-03T09:30:22.094" v="304"/>
        <pc:sldMkLst>
          <pc:docMk/>
          <pc:sldMk cId="1939145901" sldId="314"/>
        </pc:sldMkLst>
        <pc:spChg chg="mod">
          <ac:chgData name="André Simões" userId="S::ctw00750@criticaltechworks.com::ad84175f-7843-42e1-8111-776f0f2d01c0" providerId="AD" clId="Web-{B8E7B98D-DC83-D772-1E6C-43F8672E2D84}" dt="2021-04-03T09:30:17.813" v="303"/>
          <ac:spMkLst>
            <pc:docMk/>
            <pc:sldMk cId="1939145901" sldId="314"/>
            <ac:spMk id="2" creationId="{7C14D64A-F578-7D4C-A4B5-212A51FC2699}"/>
          </ac:spMkLst>
        </pc:spChg>
        <pc:spChg chg="mod ord">
          <ac:chgData name="André Simões" userId="S::ctw00750@criticaltechworks.com::ad84175f-7843-42e1-8111-776f0f2d01c0" providerId="AD" clId="Web-{B8E7B98D-DC83-D772-1E6C-43F8672E2D84}" dt="2021-04-03T09:30:17.813" v="303"/>
          <ac:spMkLst>
            <pc:docMk/>
            <pc:sldMk cId="1939145901" sldId="314"/>
            <ac:spMk id="3" creationId="{2671363B-4839-FE41-8612-6A2A3E162690}"/>
          </ac:spMkLst>
        </pc:spChg>
        <pc:picChg chg="add del mod">
          <ac:chgData name="André Simões" userId="S::ctw00750@criticaltechworks.com::ad84175f-7843-42e1-8111-776f0f2d01c0" providerId="AD" clId="Web-{B8E7B98D-DC83-D772-1E6C-43F8672E2D84}" dt="2021-04-03T09:29:02.421" v="292"/>
          <ac:picMkLst>
            <pc:docMk/>
            <pc:sldMk cId="1939145901" sldId="314"/>
            <ac:picMk id="4" creationId="{CB116530-8D17-458C-ABFC-FAC24C2F1DFF}"/>
          </ac:picMkLst>
        </pc:picChg>
        <pc:picChg chg="add del mod">
          <ac:chgData name="André Simões" userId="S::ctw00750@criticaltechworks.com::ad84175f-7843-42e1-8111-776f0f2d01c0" providerId="AD" clId="Web-{B8E7B98D-DC83-D772-1E6C-43F8672E2D84}" dt="2021-04-03T09:29:16.218" v="296"/>
          <ac:picMkLst>
            <pc:docMk/>
            <pc:sldMk cId="1939145901" sldId="314"/>
            <ac:picMk id="5" creationId="{832671D8-01FE-4F03-B2DA-0A12F6B95A7E}"/>
          </ac:picMkLst>
        </pc:picChg>
        <pc:picChg chg="del">
          <ac:chgData name="André Simões" userId="S::ctw00750@criticaltechworks.com::ad84175f-7843-42e1-8111-776f0f2d01c0" providerId="AD" clId="Web-{B8E7B98D-DC83-D772-1E6C-43F8672E2D84}" dt="2021-04-03T09:28:47.919" v="289"/>
          <ac:picMkLst>
            <pc:docMk/>
            <pc:sldMk cId="1939145901" sldId="314"/>
            <ac:picMk id="6" creationId="{38F8C7A8-3D11-4A25-9EE5-7860752941B8}"/>
          </ac:picMkLst>
        </pc:picChg>
        <pc:picChg chg="del">
          <ac:chgData name="André Simões" userId="S::ctw00750@criticaltechworks.com::ad84175f-7843-42e1-8111-776f0f2d01c0" providerId="AD" clId="Web-{B8E7B98D-DC83-D772-1E6C-43F8672E2D84}" dt="2021-04-03T09:28:47.387" v="288"/>
          <ac:picMkLst>
            <pc:docMk/>
            <pc:sldMk cId="1939145901" sldId="314"/>
            <ac:picMk id="7" creationId="{A344B34B-9CB0-4192-84FC-083B0A1F277F}"/>
          </ac:picMkLst>
        </pc:picChg>
        <pc:picChg chg="add mod">
          <ac:chgData name="André Simões" userId="S::ctw00750@criticaltechworks.com::ad84175f-7843-42e1-8111-776f0f2d01c0" providerId="AD" clId="Web-{B8E7B98D-DC83-D772-1E6C-43F8672E2D84}" dt="2021-04-03T09:30:22.094" v="304"/>
          <ac:picMkLst>
            <pc:docMk/>
            <pc:sldMk cId="1939145901" sldId="314"/>
            <ac:picMk id="8" creationId="{3D907753-EF91-42DE-819E-115B6E059CEF}"/>
          </ac:picMkLst>
        </pc:picChg>
        <pc:picChg chg="add del mod">
          <ac:chgData name="André Simões" userId="S::ctw00750@criticaltechworks.com::ad84175f-7843-42e1-8111-776f0f2d01c0" providerId="AD" clId="Web-{B8E7B98D-DC83-D772-1E6C-43F8672E2D84}" dt="2021-04-03T09:29:50.437" v="300"/>
          <ac:picMkLst>
            <pc:docMk/>
            <pc:sldMk cId="1939145901" sldId="314"/>
            <ac:picMk id="9" creationId="{FCDAC605-0A4E-477C-83E6-4D2BAFECCF2A}"/>
          </ac:picMkLst>
        </pc:picChg>
        <pc:picChg chg="add mod">
          <ac:chgData name="André Simões" userId="S::ctw00750@criticaltechworks.com::ad84175f-7843-42e1-8111-776f0f2d01c0" providerId="AD" clId="Web-{B8E7B98D-DC83-D772-1E6C-43F8672E2D84}" dt="2021-04-03T09:30:17.813" v="303"/>
          <ac:picMkLst>
            <pc:docMk/>
            <pc:sldMk cId="1939145901" sldId="314"/>
            <ac:picMk id="10" creationId="{D5848C51-5EEC-44F6-ABE0-4C7FF8C628C2}"/>
          </ac:picMkLst>
        </pc:picChg>
      </pc:sldChg>
    </pc:docChg>
  </pc:docChgLst>
  <pc:docChgLst>
    <pc:chgData name="André Simões" userId="S::ctw00750@criticaltechworks.com::ad84175f-7843-42e1-8111-776f0f2d01c0" providerId="AD" clId="Web-{54770F61-D690-A57F-1F8F-8F3457EEB3A6}"/>
    <pc:docChg chg="addSld delSld modSld sldOrd">
      <pc:chgData name="André Simões" userId="S::ctw00750@criticaltechworks.com::ad84175f-7843-42e1-8111-776f0f2d01c0" providerId="AD" clId="Web-{54770F61-D690-A57F-1F8F-8F3457EEB3A6}" dt="2021-04-03T15:12:48.235" v="3757" actId="1076"/>
      <pc:docMkLst>
        <pc:docMk/>
      </pc:docMkLst>
      <pc:sldChg chg="modSp">
        <pc:chgData name="André Simões" userId="S::ctw00750@criticaltechworks.com::ad84175f-7843-42e1-8111-776f0f2d01c0" providerId="AD" clId="Web-{54770F61-D690-A57F-1F8F-8F3457EEB3A6}" dt="2021-04-03T10:05:39.162" v="106" actId="20577"/>
        <pc:sldMkLst>
          <pc:docMk/>
          <pc:sldMk cId="2411947825" sldId="268"/>
        </pc:sldMkLst>
        <pc:spChg chg="mod">
          <ac:chgData name="André Simões" userId="S::ctw00750@criticaltechworks.com::ad84175f-7843-42e1-8111-776f0f2d01c0" providerId="AD" clId="Web-{54770F61-D690-A57F-1F8F-8F3457EEB3A6}" dt="2021-04-03T10:05:39.162" v="106" actId="20577"/>
          <ac:spMkLst>
            <pc:docMk/>
            <pc:sldMk cId="2411947825" sldId="268"/>
            <ac:spMk id="3" creationId="{2671363B-4839-FE41-8612-6A2A3E162690}"/>
          </ac:spMkLst>
        </pc:spChg>
      </pc:sldChg>
      <pc:sldChg chg="del">
        <pc:chgData name="André Simões" userId="S::ctw00750@criticaltechworks.com::ad84175f-7843-42e1-8111-776f0f2d01c0" providerId="AD" clId="Web-{54770F61-D690-A57F-1F8F-8F3457EEB3A6}" dt="2021-04-03T12:06:58.086" v="2753"/>
        <pc:sldMkLst>
          <pc:docMk/>
          <pc:sldMk cId="366416239" sldId="272"/>
        </pc:sldMkLst>
      </pc:sldChg>
      <pc:sldChg chg="del">
        <pc:chgData name="André Simões" userId="S::ctw00750@criticaltechworks.com::ad84175f-7843-42e1-8111-776f0f2d01c0" providerId="AD" clId="Web-{54770F61-D690-A57F-1F8F-8F3457EEB3A6}" dt="2021-04-03T12:06:49.930" v="2751"/>
        <pc:sldMkLst>
          <pc:docMk/>
          <pc:sldMk cId="1675337716" sldId="273"/>
        </pc:sldMkLst>
      </pc:sldChg>
      <pc:sldChg chg="del">
        <pc:chgData name="André Simões" userId="S::ctw00750@criticaltechworks.com::ad84175f-7843-42e1-8111-776f0f2d01c0" providerId="AD" clId="Web-{54770F61-D690-A57F-1F8F-8F3457EEB3A6}" dt="2021-04-03T12:06:51.601" v="2752"/>
        <pc:sldMkLst>
          <pc:docMk/>
          <pc:sldMk cId="992421673" sldId="274"/>
        </pc:sldMkLst>
      </pc:sldChg>
      <pc:sldChg chg="del">
        <pc:chgData name="André Simões" userId="S::ctw00750@criticaltechworks.com::ad84175f-7843-42e1-8111-776f0f2d01c0" providerId="AD" clId="Web-{54770F61-D690-A57F-1F8F-8F3457EEB3A6}" dt="2021-04-03T10:07:02.006" v="161"/>
        <pc:sldMkLst>
          <pc:docMk/>
          <pc:sldMk cId="1747005820" sldId="275"/>
        </pc:sldMkLst>
      </pc:sldChg>
      <pc:sldChg chg="del">
        <pc:chgData name="André Simões" userId="S::ctw00750@criticaltechworks.com::ad84175f-7843-42e1-8111-776f0f2d01c0" providerId="AD" clId="Web-{54770F61-D690-A57F-1F8F-8F3457EEB3A6}" dt="2021-04-03T10:44:50.933" v="1449"/>
        <pc:sldMkLst>
          <pc:docMk/>
          <pc:sldMk cId="2773949759" sldId="277"/>
        </pc:sldMkLst>
      </pc:sldChg>
      <pc:sldChg chg="del">
        <pc:chgData name="André Simões" userId="S::ctw00750@criticaltechworks.com::ad84175f-7843-42e1-8111-776f0f2d01c0" providerId="AD" clId="Web-{54770F61-D690-A57F-1F8F-8F3457EEB3A6}" dt="2021-04-03T11:32:03.165" v="2223"/>
        <pc:sldMkLst>
          <pc:docMk/>
          <pc:sldMk cId="1254693866" sldId="278"/>
        </pc:sldMkLst>
      </pc:sldChg>
      <pc:sldChg chg="modSp ord">
        <pc:chgData name="André Simões" userId="S::ctw00750@criticaltechworks.com::ad84175f-7843-42e1-8111-776f0f2d01c0" providerId="AD" clId="Web-{54770F61-D690-A57F-1F8F-8F3457EEB3A6}" dt="2021-04-03T14:41:01.827" v="3263" actId="20577"/>
        <pc:sldMkLst>
          <pc:docMk/>
          <pc:sldMk cId="329095746" sldId="279"/>
        </pc:sldMkLst>
        <pc:spChg chg="mod">
          <ac:chgData name="André Simões" userId="S::ctw00750@criticaltechworks.com::ad84175f-7843-42e1-8111-776f0f2d01c0" providerId="AD" clId="Web-{54770F61-D690-A57F-1F8F-8F3457EEB3A6}" dt="2021-04-03T10:10:39.291" v="169" actId="20577"/>
          <ac:spMkLst>
            <pc:docMk/>
            <pc:sldMk cId="329095746" sldId="279"/>
            <ac:spMk id="2" creationId="{7C14D64A-F578-7D4C-A4B5-212A51FC2699}"/>
          </ac:spMkLst>
        </pc:spChg>
        <pc:spChg chg="mod">
          <ac:chgData name="André Simões" userId="S::ctw00750@criticaltechworks.com::ad84175f-7843-42e1-8111-776f0f2d01c0" providerId="AD" clId="Web-{54770F61-D690-A57F-1F8F-8F3457EEB3A6}" dt="2021-04-03T14:41:01.827" v="3263" actId="20577"/>
          <ac:spMkLst>
            <pc:docMk/>
            <pc:sldMk cId="329095746" sldId="279"/>
            <ac:spMk id="3" creationId="{2671363B-4839-FE41-8612-6A2A3E162690}"/>
          </ac:spMkLst>
        </pc:spChg>
      </pc:sldChg>
      <pc:sldChg chg="modSp del">
        <pc:chgData name="André Simões" userId="S::ctw00750@criticaltechworks.com::ad84175f-7843-42e1-8111-776f0f2d01c0" providerId="AD" clId="Web-{54770F61-D690-A57F-1F8F-8F3457EEB3A6}" dt="2021-04-03T12:01:47.519" v="2589"/>
        <pc:sldMkLst>
          <pc:docMk/>
          <pc:sldMk cId="2952521386" sldId="280"/>
        </pc:sldMkLst>
        <pc:spChg chg="mod">
          <ac:chgData name="André Simões" userId="S::ctw00750@criticaltechworks.com::ad84175f-7843-42e1-8111-776f0f2d01c0" providerId="AD" clId="Web-{54770F61-D690-A57F-1F8F-8F3457EEB3A6}" dt="2021-04-03T11:32:13.946" v="2237" actId="20577"/>
          <ac:spMkLst>
            <pc:docMk/>
            <pc:sldMk cId="2952521386" sldId="280"/>
            <ac:spMk id="3" creationId="{2671363B-4839-FE41-8612-6A2A3E162690}"/>
          </ac:spMkLst>
        </pc:spChg>
      </pc:sldChg>
      <pc:sldChg chg="modSp del ord">
        <pc:chgData name="André Simões" userId="S::ctw00750@criticaltechworks.com::ad84175f-7843-42e1-8111-776f0f2d01c0" providerId="AD" clId="Web-{54770F61-D690-A57F-1F8F-8F3457EEB3A6}" dt="2021-04-03T14:51:00.973" v="3392"/>
        <pc:sldMkLst>
          <pc:docMk/>
          <pc:sldMk cId="2034361948" sldId="281"/>
        </pc:sldMkLst>
        <pc:spChg chg="mod">
          <ac:chgData name="André Simões" userId="S::ctw00750@criticaltechworks.com::ad84175f-7843-42e1-8111-776f0f2d01c0" providerId="AD" clId="Web-{54770F61-D690-A57F-1F8F-8F3457EEB3A6}" dt="2021-04-03T12:03:54.099" v="2619" actId="20577"/>
          <ac:spMkLst>
            <pc:docMk/>
            <pc:sldMk cId="2034361948" sldId="281"/>
            <ac:spMk id="2" creationId="{7C14D64A-F578-7D4C-A4B5-212A51FC2699}"/>
          </ac:spMkLst>
        </pc:spChg>
        <pc:spChg chg="mod">
          <ac:chgData name="André Simões" userId="S::ctw00750@criticaltechworks.com::ad84175f-7843-42e1-8111-776f0f2d01c0" providerId="AD" clId="Web-{54770F61-D690-A57F-1F8F-8F3457EEB3A6}" dt="2021-04-03T12:11:25.215" v="2822" actId="20577"/>
          <ac:spMkLst>
            <pc:docMk/>
            <pc:sldMk cId="2034361948" sldId="281"/>
            <ac:spMk id="3" creationId="{2671363B-4839-FE41-8612-6A2A3E162690}"/>
          </ac:spMkLst>
        </pc:spChg>
      </pc:sldChg>
      <pc:sldChg chg="modSp mod modClrScheme chgLayout">
        <pc:chgData name="André Simões" userId="S::ctw00750@criticaltechworks.com::ad84175f-7843-42e1-8111-776f0f2d01c0" providerId="AD" clId="Web-{54770F61-D690-A57F-1F8F-8F3457EEB3A6}" dt="2021-04-03T12:13:47.045" v="2888" actId="14100"/>
        <pc:sldMkLst>
          <pc:docMk/>
          <pc:sldMk cId="3346751919" sldId="282"/>
        </pc:sldMkLst>
        <pc:spChg chg="mod">
          <ac:chgData name="André Simões" userId="S::ctw00750@criticaltechworks.com::ad84175f-7843-42e1-8111-776f0f2d01c0" providerId="AD" clId="Web-{54770F61-D690-A57F-1F8F-8F3457EEB3A6}" dt="2021-04-03T12:04:39.850" v="2650"/>
          <ac:spMkLst>
            <pc:docMk/>
            <pc:sldMk cId="3346751919" sldId="282"/>
            <ac:spMk id="2" creationId="{7C14D64A-F578-7D4C-A4B5-212A51FC2699}"/>
          </ac:spMkLst>
        </pc:spChg>
        <pc:spChg chg="mod">
          <ac:chgData name="André Simões" userId="S::ctw00750@criticaltechworks.com::ad84175f-7843-42e1-8111-776f0f2d01c0" providerId="AD" clId="Web-{54770F61-D690-A57F-1F8F-8F3457EEB3A6}" dt="2021-04-03T12:13:47.045" v="2888" actId="14100"/>
          <ac:spMkLst>
            <pc:docMk/>
            <pc:sldMk cId="3346751919" sldId="282"/>
            <ac:spMk id="3" creationId="{2671363B-4839-FE41-8612-6A2A3E162690}"/>
          </ac:spMkLst>
        </pc:spChg>
      </pc:sldChg>
      <pc:sldChg chg="modSp">
        <pc:chgData name="André Simões" userId="S::ctw00750@criticaltechworks.com::ad84175f-7843-42e1-8111-776f0f2d01c0" providerId="AD" clId="Web-{54770F61-D690-A57F-1F8F-8F3457EEB3A6}" dt="2021-04-03T10:05:22.974" v="97" actId="20577"/>
        <pc:sldMkLst>
          <pc:docMk/>
          <pc:sldMk cId="1798985946" sldId="290"/>
        </pc:sldMkLst>
        <pc:spChg chg="mod">
          <ac:chgData name="André Simões" userId="S::ctw00750@criticaltechworks.com::ad84175f-7843-42e1-8111-776f0f2d01c0" providerId="AD" clId="Web-{54770F61-D690-A57F-1F8F-8F3457EEB3A6}" dt="2021-04-03T10:05:22.974" v="97" actId="20577"/>
          <ac:spMkLst>
            <pc:docMk/>
            <pc:sldMk cId="1798985946" sldId="290"/>
            <ac:spMk id="2" creationId="{9392BF38-6BD0-F04E-827A-77E16337BE6C}"/>
          </ac:spMkLst>
        </pc:spChg>
      </pc:sldChg>
      <pc:sldChg chg="modSp">
        <pc:chgData name="André Simões" userId="S::ctw00750@criticaltechworks.com::ad84175f-7843-42e1-8111-776f0f2d01c0" providerId="AD" clId="Web-{54770F61-D690-A57F-1F8F-8F3457EEB3A6}" dt="2021-04-03T10:49:30.655" v="1547" actId="20577"/>
        <pc:sldMkLst>
          <pc:docMk/>
          <pc:sldMk cId="4270150415" sldId="291"/>
        </pc:sldMkLst>
        <pc:spChg chg="mod">
          <ac:chgData name="André Simões" userId="S::ctw00750@criticaltechworks.com::ad84175f-7843-42e1-8111-776f0f2d01c0" providerId="AD" clId="Web-{54770F61-D690-A57F-1F8F-8F3457EEB3A6}" dt="2021-04-03T10:49:30.655" v="1547" actId="20577"/>
          <ac:spMkLst>
            <pc:docMk/>
            <pc:sldMk cId="4270150415" sldId="291"/>
            <ac:spMk id="4" creationId="{F69A1502-EC57-5F4F-A819-DC55335F79CE}"/>
          </ac:spMkLst>
        </pc:spChg>
      </pc:sldChg>
      <pc:sldChg chg="modSp">
        <pc:chgData name="André Simões" userId="S::ctw00750@criticaltechworks.com::ad84175f-7843-42e1-8111-776f0f2d01c0" providerId="AD" clId="Web-{54770F61-D690-A57F-1F8F-8F3457EEB3A6}" dt="2021-04-03T12:02:05.988" v="2590" actId="20577"/>
        <pc:sldMkLst>
          <pc:docMk/>
          <pc:sldMk cId="2536809323" sldId="292"/>
        </pc:sldMkLst>
        <pc:spChg chg="mod">
          <ac:chgData name="André Simões" userId="S::ctw00750@criticaltechworks.com::ad84175f-7843-42e1-8111-776f0f2d01c0" providerId="AD" clId="Web-{54770F61-D690-A57F-1F8F-8F3457EEB3A6}" dt="2021-04-03T12:02:05.988" v="2590" actId="20577"/>
          <ac:spMkLst>
            <pc:docMk/>
            <pc:sldMk cId="2536809323" sldId="292"/>
            <ac:spMk id="4" creationId="{F69A1502-EC57-5F4F-A819-DC55335F79CE}"/>
          </ac:spMkLst>
        </pc:spChg>
      </pc:sldChg>
      <pc:sldChg chg="modSp">
        <pc:chgData name="André Simões" userId="S::ctw00750@criticaltechworks.com::ad84175f-7843-42e1-8111-776f0f2d01c0" providerId="AD" clId="Web-{54770F61-D690-A57F-1F8F-8F3457EEB3A6}" dt="2021-04-03T12:02:10.785" v="2591" actId="20577"/>
        <pc:sldMkLst>
          <pc:docMk/>
          <pc:sldMk cId="1443754563" sldId="293"/>
        </pc:sldMkLst>
        <pc:spChg chg="mod">
          <ac:chgData name="André Simões" userId="S::ctw00750@criticaltechworks.com::ad84175f-7843-42e1-8111-776f0f2d01c0" providerId="AD" clId="Web-{54770F61-D690-A57F-1F8F-8F3457EEB3A6}" dt="2021-04-03T12:02:10.785" v="2591" actId="20577"/>
          <ac:spMkLst>
            <pc:docMk/>
            <pc:sldMk cId="1443754563" sldId="293"/>
            <ac:spMk id="4" creationId="{F69A1502-EC57-5F4F-A819-DC55335F79CE}"/>
          </ac:spMkLst>
        </pc:spChg>
      </pc:sldChg>
      <pc:sldChg chg="modSp">
        <pc:chgData name="André Simões" userId="S::ctw00750@criticaltechworks.com::ad84175f-7843-42e1-8111-776f0f2d01c0" providerId="AD" clId="Web-{54770F61-D690-A57F-1F8F-8F3457EEB3A6}" dt="2021-04-03T12:02:16.035" v="2593" actId="20577"/>
        <pc:sldMkLst>
          <pc:docMk/>
          <pc:sldMk cId="654615387" sldId="294"/>
        </pc:sldMkLst>
        <pc:spChg chg="mod">
          <ac:chgData name="André Simões" userId="S::ctw00750@criticaltechworks.com::ad84175f-7843-42e1-8111-776f0f2d01c0" providerId="AD" clId="Web-{54770F61-D690-A57F-1F8F-8F3457EEB3A6}" dt="2021-04-03T12:02:16.035" v="2593" actId="20577"/>
          <ac:spMkLst>
            <pc:docMk/>
            <pc:sldMk cId="654615387" sldId="294"/>
            <ac:spMk id="4" creationId="{F69A1502-EC57-5F4F-A819-DC55335F79CE}"/>
          </ac:spMkLst>
        </pc:spChg>
      </pc:sldChg>
      <pc:sldChg chg="modSp">
        <pc:chgData name="André Simões" userId="S::ctw00750@criticaltechworks.com::ad84175f-7843-42e1-8111-776f0f2d01c0" providerId="AD" clId="Web-{54770F61-D690-A57F-1F8F-8F3457EEB3A6}" dt="2021-04-03T14:27:25.304" v="3135" actId="20577"/>
        <pc:sldMkLst>
          <pc:docMk/>
          <pc:sldMk cId="3162270842" sldId="295"/>
        </pc:sldMkLst>
        <pc:spChg chg="mod">
          <ac:chgData name="André Simões" userId="S::ctw00750@criticaltechworks.com::ad84175f-7843-42e1-8111-776f0f2d01c0" providerId="AD" clId="Web-{54770F61-D690-A57F-1F8F-8F3457EEB3A6}" dt="2021-04-03T14:27:25.304" v="3135" actId="20577"/>
          <ac:spMkLst>
            <pc:docMk/>
            <pc:sldMk cId="3162270842" sldId="295"/>
            <ac:spMk id="3" creationId="{2671363B-4839-FE41-8612-6A2A3E162690}"/>
          </ac:spMkLst>
        </pc:spChg>
      </pc:sldChg>
      <pc:sldChg chg="modSp">
        <pc:chgData name="André Simões" userId="S::ctw00750@criticaltechworks.com::ad84175f-7843-42e1-8111-776f0f2d01c0" providerId="AD" clId="Web-{54770F61-D690-A57F-1F8F-8F3457EEB3A6}" dt="2021-04-03T14:28:11.601" v="3148" actId="20577"/>
        <pc:sldMkLst>
          <pc:docMk/>
          <pc:sldMk cId="1950715187" sldId="296"/>
        </pc:sldMkLst>
        <pc:graphicFrameChg chg="modGraphic">
          <ac:chgData name="André Simões" userId="S::ctw00750@criticaltechworks.com::ad84175f-7843-42e1-8111-776f0f2d01c0" providerId="AD" clId="Web-{54770F61-D690-A57F-1F8F-8F3457EEB3A6}" dt="2021-04-03T14:28:11.601" v="3148" actId="20577"/>
          <ac:graphicFrameMkLst>
            <pc:docMk/>
            <pc:sldMk cId="1950715187" sldId="296"/>
            <ac:graphicFrameMk id="10" creationId="{D3872DCD-D653-4EA1-950F-FF891D61F1FD}"/>
          </ac:graphicFrameMkLst>
        </pc:graphicFrameChg>
      </pc:sldChg>
      <pc:sldChg chg="modSp">
        <pc:chgData name="André Simões" userId="S::ctw00750@criticaltechworks.com::ad84175f-7843-42e1-8111-776f0f2d01c0" providerId="AD" clId="Web-{54770F61-D690-A57F-1F8F-8F3457EEB3A6}" dt="2021-04-03T14:31:11.540" v="3154" actId="20577"/>
        <pc:sldMkLst>
          <pc:docMk/>
          <pc:sldMk cId="4003048410" sldId="306"/>
        </pc:sldMkLst>
        <pc:graphicFrameChg chg="modGraphic">
          <ac:chgData name="André Simões" userId="S::ctw00750@criticaltechworks.com::ad84175f-7843-42e1-8111-776f0f2d01c0" providerId="AD" clId="Web-{54770F61-D690-A57F-1F8F-8F3457EEB3A6}" dt="2021-04-03T14:31:11.540" v="3154" actId="20577"/>
          <ac:graphicFrameMkLst>
            <pc:docMk/>
            <pc:sldMk cId="4003048410" sldId="306"/>
            <ac:graphicFrameMk id="8" creationId="{14109D40-8575-45C9-9D37-FA0B909FD7D8}"/>
          </ac:graphicFrameMkLst>
        </pc:graphicFrameChg>
      </pc:sldChg>
      <pc:sldChg chg="addSp delSp modSp">
        <pc:chgData name="André Simões" userId="S::ctw00750@criticaltechworks.com::ad84175f-7843-42e1-8111-776f0f2d01c0" providerId="AD" clId="Web-{54770F61-D690-A57F-1F8F-8F3457EEB3A6}" dt="2021-04-03T10:01:42.846" v="74" actId="20577"/>
        <pc:sldMkLst>
          <pc:docMk/>
          <pc:sldMk cId="1939145901" sldId="314"/>
        </pc:sldMkLst>
        <pc:spChg chg="mod">
          <ac:chgData name="André Simões" userId="S::ctw00750@criticaltechworks.com::ad84175f-7843-42e1-8111-776f0f2d01c0" providerId="AD" clId="Web-{54770F61-D690-A57F-1F8F-8F3457EEB3A6}" dt="2021-04-03T10:01:42.846" v="74" actId="20577"/>
          <ac:spMkLst>
            <pc:docMk/>
            <pc:sldMk cId="1939145901" sldId="314"/>
            <ac:spMk id="3" creationId="{2671363B-4839-FE41-8612-6A2A3E162690}"/>
          </ac:spMkLst>
        </pc:spChg>
        <pc:picChg chg="add mod">
          <ac:chgData name="André Simões" userId="S::ctw00750@criticaltechworks.com::ad84175f-7843-42e1-8111-776f0f2d01c0" providerId="AD" clId="Web-{54770F61-D690-A57F-1F8F-8F3457EEB3A6}" dt="2021-04-03T09:58:52.578" v="37" actId="1076"/>
          <ac:picMkLst>
            <pc:docMk/>
            <pc:sldMk cId="1939145901" sldId="314"/>
            <ac:picMk id="4" creationId="{1053081A-0303-4A57-BA06-BC16E2631AAE}"/>
          </ac:picMkLst>
        </pc:picChg>
        <pc:picChg chg="add del mod">
          <ac:chgData name="André Simões" userId="S::ctw00750@criticaltechworks.com::ad84175f-7843-42e1-8111-776f0f2d01c0" providerId="AD" clId="Web-{54770F61-D690-A57F-1F8F-8F3457EEB3A6}" dt="2021-04-03T09:58:39.171" v="32"/>
          <ac:picMkLst>
            <pc:docMk/>
            <pc:sldMk cId="1939145901" sldId="314"/>
            <ac:picMk id="5" creationId="{84585971-E103-45C1-8379-9A3435AED0B8}"/>
          </ac:picMkLst>
        </pc:picChg>
        <pc:picChg chg="del">
          <ac:chgData name="André Simões" userId="S::ctw00750@criticaltechworks.com::ad84175f-7843-42e1-8111-776f0f2d01c0" providerId="AD" clId="Web-{54770F61-D690-A57F-1F8F-8F3457EEB3A6}" dt="2021-04-03T09:54:46.808" v="0"/>
          <ac:picMkLst>
            <pc:docMk/>
            <pc:sldMk cId="1939145901" sldId="314"/>
            <ac:picMk id="8" creationId="{3D907753-EF91-42DE-819E-115B6E059CEF}"/>
          </ac:picMkLst>
        </pc:picChg>
      </pc:sldChg>
      <pc:sldChg chg="addSp delSp modSp">
        <pc:chgData name="André Simões" userId="S::ctw00750@criticaltechworks.com::ad84175f-7843-42e1-8111-776f0f2d01c0" providerId="AD" clId="Web-{54770F61-D690-A57F-1F8F-8F3457EEB3A6}" dt="2021-04-03T10:01:53.580" v="78" actId="20577"/>
        <pc:sldMkLst>
          <pc:docMk/>
          <pc:sldMk cId="2647655912" sldId="315"/>
        </pc:sldMkLst>
        <pc:spChg chg="mod">
          <ac:chgData name="André Simões" userId="S::ctw00750@criticaltechworks.com::ad84175f-7843-42e1-8111-776f0f2d01c0" providerId="AD" clId="Web-{54770F61-D690-A57F-1F8F-8F3457EEB3A6}" dt="2021-04-03T10:01:53.580" v="78" actId="20577"/>
          <ac:spMkLst>
            <pc:docMk/>
            <pc:sldMk cId="2647655912" sldId="315"/>
            <ac:spMk id="3" creationId="{2671363B-4839-FE41-8612-6A2A3E162690}"/>
          </ac:spMkLst>
        </pc:spChg>
        <pc:picChg chg="add mod">
          <ac:chgData name="André Simões" userId="S::ctw00750@criticaltechworks.com::ad84175f-7843-42e1-8111-776f0f2d01c0" providerId="AD" clId="Web-{54770F61-D690-A57F-1F8F-8F3457EEB3A6}" dt="2021-04-03T09:59:25.265" v="47" actId="1076"/>
          <ac:picMkLst>
            <pc:docMk/>
            <pc:sldMk cId="2647655912" sldId="315"/>
            <ac:picMk id="4" creationId="{399645BF-88A2-4097-AEB2-91B27F57F7CF}"/>
          </ac:picMkLst>
        </pc:picChg>
        <pc:picChg chg="add del mod">
          <ac:chgData name="André Simões" userId="S::ctw00750@criticaltechworks.com::ad84175f-7843-42e1-8111-776f0f2d01c0" providerId="AD" clId="Web-{54770F61-D690-A57F-1F8F-8F3457EEB3A6}" dt="2021-04-03T09:59:13.328" v="42"/>
          <ac:picMkLst>
            <pc:docMk/>
            <pc:sldMk cId="2647655912" sldId="315"/>
            <ac:picMk id="5" creationId="{D15514FF-7901-4C05-A890-44BE55B2DE57}"/>
          </ac:picMkLst>
        </pc:picChg>
        <pc:picChg chg="del">
          <ac:chgData name="André Simões" userId="S::ctw00750@criticaltechworks.com::ad84175f-7843-42e1-8111-776f0f2d01c0" providerId="AD" clId="Web-{54770F61-D690-A57F-1F8F-8F3457EEB3A6}" dt="2021-04-03T09:55:11.106" v="5"/>
          <ac:picMkLst>
            <pc:docMk/>
            <pc:sldMk cId="2647655912" sldId="315"/>
            <ac:picMk id="10" creationId="{D5848C51-5EEC-44F6-ABE0-4C7FF8C628C2}"/>
          </ac:picMkLst>
        </pc:picChg>
      </pc:sldChg>
      <pc:sldChg chg="modSp">
        <pc:chgData name="André Simões" userId="S::ctw00750@criticaltechworks.com::ad84175f-7843-42e1-8111-776f0f2d01c0" providerId="AD" clId="Web-{54770F61-D690-A57F-1F8F-8F3457EEB3A6}" dt="2021-04-03T14:39:48.404" v="3222" actId="20577"/>
        <pc:sldMkLst>
          <pc:docMk/>
          <pc:sldMk cId="4279144893" sldId="316"/>
        </pc:sldMkLst>
        <pc:spChg chg="mod">
          <ac:chgData name="André Simões" userId="S::ctw00750@criticaltechworks.com::ad84175f-7843-42e1-8111-776f0f2d01c0" providerId="AD" clId="Web-{54770F61-D690-A57F-1F8F-8F3457EEB3A6}" dt="2021-04-03T10:06:13.256" v="118" actId="20577"/>
          <ac:spMkLst>
            <pc:docMk/>
            <pc:sldMk cId="4279144893" sldId="316"/>
            <ac:spMk id="2" creationId="{7C14D64A-F578-7D4C-A4B5-212A51FC2699}"/>
          </ac:spMkLst>
        </pc:spChg>
        <pc:spChg chg="mod">
          <ac:chgData name="André Simões" userId="S::ctw00750@criticaltechworks.com::ad84175f-7843-42e1-8111-776f0f2d01c0" providerId="AD" clId="Web-{54770F61-D690-A57F-1F8F-8F3457EEB3A6}" dt="2021-04-03T14:39:48.404" v="3222" actId="20577"/>
          <ac:spMkLst>
            <pc:docMk/>
            <pc:sldMk cId="4279144893" sldId="316"/>
            <ac:spMk id="3" creationId="{2671363B-4839-FE41-8612-6A2A3E162690}"/>
          </ac:spMkLst>
        </pc:spChg>
      </pc:sldChg>
      <pc:sldChg chg="modSp">
        <pc:chgData name="André Simões" userId="S::ctw00750@criticaltechworks.com::ad84175f-7843-42e1-8111-776f0f2d01c0" providerId="AD" clId="Web-{54770F61-D690-A57F-1F8F-8F3457EEB3A6}" dt="2021-04-03T14:36:58.356" v="3174" actId="20577"/>
        <pc:sldMkLst>
          <pc:docMk/>
          <pc:sldMk cId="183353718" sldId="317"/>
        </pc:sldMkLst>
        <pc:spChg chg="mod">
          <ac:chgData name="André Simões" userId="S::ctw00750@criticaltechworks.com::ad84175f-7843-42e1-8111-776f0f2d01c0" providerId="AD" clId="Web-{54770F61-D690-A57F-1F8F-8F3457EEB3A6}" dt="2021-04-03T14:36:58.356" v="3174" actId="20577"/>
          <ac:spMkLst>
            <pc:docMk/>
            <pc:sldMk cId="183353718" sldId="317"/>
            <ac:spMk id="3" creationId="{2671363B-4839-FE41-8612-6A2A3E162690}"/>
          </ac:spMkLst>
        </pc:spChg>
      </pc:sldChg>
      <pc:sldChg chg="delSp modSp add replId">
        <pc:chgData name="André Simões" userId="S::ctw00750@criticaltechworks.com::ad84175f-7843-42e1-8111-776f0f2d01c0" providerId="AD" clId="Web-{54770F61-D690-A57F-1F8F-8F3457EEB3A6}" dt="2021-04-03T10:01:30.267" v="71" actId="20577"/>
        <pc:sldMkLst>
          <pc:docMk/>
          <pc:sldMk cId="3050098421" sldId="321"/>
        </pc:sldMkLst>
        <pc:spChg chg="mod">
          <ac:chgData name="André Simões" userId="S::ctw00750@criticaltechworks.com::ad84175f-7843-42e1-8111-776f0f2d01c0" providerId="AD" clId="Web-{54770F61-D690-A57F-1F8F-8F3457EEB3A6}" dt="2021-04-03T10:01:30.267" v="71" actId="20577"/>
          <ac:spMkLst>
            <pc:docMk/>
            <pc:sldMk cId="3050098421" sldId="321"/>
            <ac:spMk id="3" creationId="{2671363B-4839-FE41-8612-6A2A3E162690}"/>
          </ac:spMkLst>
        </pc:spChg>
        <pc:picChg chg="del">
          <ac:chgData name="André Simões" userId="S::ctw00750@criticaltechworks.com::ad84175f-7843-42e1-8111-776f0f2d01c0" providerId="AD" clId="Web-{54770F61-D690-A57F-1F8F-8F3457EEB3A6}" dt="2021-04-03T09:58:56.500" v="38"/>
          <ac:picMkLst>
            <pc:docMk/>
            <pc:sldMk cId="3050098421" sldId="321"/>
            <ac:picMk id="4" creationId="{1053081A-0303-4A57-BA06-BC16E2631AAE}"/>
          </ac:picMkLst>
        </pc:picChg>
        <pc:picChg chg="mod">
          <ac:chgData name="André Simões" userId="S::ctw00750@criticaltechworks.com::ad84175f-7843-42e1-8111-776f0f2d01c0" providerId="AD" clId="Web-{54770F61-D690-A57F-1F8F-8F3457EEB3A6}" dt="2021-04-03T09:59:06.750" v="41" actId="1076"/>
          <ac:picMkLst>
            <pc:docMk/>
            <pc:sldMk cId="3050098421" sldId="321"/>
            <ac:picMk id="5" creationId="{84585971-E103-45C1-8379-9A3435AED0B8}"/>
          </ac:picMkLst>
        </pc:picChg>
      </pc:sldChg>
      <pc:sldChg chg="delSp modSp add replId">
        <pc:chgData name="André Simões" userId="S::ctw00750@criticaltechworks.com::ad84175f-7843-42e1-8111-776f0f2d01c0" providerId="AD" clId="Web-{54770F61-D690-A57F-1F8F-8F3457EEB3A6}" dt="2021-04-03T10:02:03.705" v="90" actId="20577"/>
        <pc:sldMkLst>
          <pc:docMk/>
          <pc:sldMk cId="794471456" sldId="322"/>
        </pc:sldMkLst>
        <pc:spChg chg="mod">
          <ac:chgData name="André Simões" userId="S::ctw00750@criticaltechworks.com::ad84175f-7843-42e1-8111-776f0f2d01c0" providerId="AD" clId="Web-{54770F61-D690-A57F-1F8F-8F3457EEB3A6}" dt="2021-04-03T10:02:03.705" v="90" actId="20577"/>
          <ac:spMkLst>
            <pc:docMk/>
            <pc:sldMk cId="794471456" sldId="322"/>
            <ac:spMk id="3" creationId="{2671363B-4839-FE41-8612-6A2A3E162690}"/>
          </ac:spMkLst>
        </pc:spChg>
        <pc:picChg chg="del">
          <ac:chgData name="André Simões" userId="S::ctw00750@criticaltechworks.com::ad84175f-7843-42e1-8111-776f0f2d01c0" providerId="AD" clId="Web-{54770F61-D690-A57F-1F8F-8F3457EEB3A6}" dt="2021-04-03T09:59:27.687" v="48"/>
          <ac:picMkLst>
            <pc:docMk/>
            <pc:sldMk cId="794471456" sldId="322"/>
            <ac:picMk id="4" creationId="{399645BF-88A2-4097-AEB2-91B27F57F7CF}"/>
          </ac:picMkLst>
        </pc:picChg>
        <pc:picChg chg="mod">
          <ac:chgData name="André Simões" userId="S::ctw00750@criticaltechworks.com::ad84175f-7843-42e1-8111-776f0f2d01c0" providerId="AD" clId="Web-{54770F61-D690-A57F-1F8F-8F3457EEB3A6}" dt="2021-04-03T09:59:46.969" v="53" actId="1076"/>
          <ac:picMkLst>
            <pc:docMk/>
            <pc:sldMk cId="794471456" sldId="322"/>
            <ac:picMk id="5" creationId="{D15514FF-7901-4C05-A890-44BE55B2DE57}"/>
          </ac:picMkLst>
        </pc:picChg>
      </pc:sldChg>
      <pc:sldChg chg="addSp modSp add mod replId modClrScheme chgLayout">
        <pc:chgData name="André Simões" userId="S::ctw00750@criticaltechworks.com::ad84175f-7843-42e1-8111-776f0f2d01c0" providerId="AD" clId="Web-{54770F61-D690-A57F-1F8F-8F3457EEB3A6}" dt="2021-04-03T14:42:11.687" v="3278" actId="20577"/>
        <pc:sldMkLst>
          <pc:docMk/>
          <pc:sldMk cId="2491709402" sldId="323"/>
        </pc:sldMkLst>
        <pc:spChg chg="mod">
          <ac:chgData name="André Simões" userId="S::ctw00750@criticaltechworks.com::ad84175f-7843-42e1-8111-776f0f2d01c0" providerId="AD" clId="Web-{54770F61-D690-A57F-1F8F-8F3457EEB3A6}" dt="2021-04-03T10:40:33.788" v="1295"/>
          <ac:spMkLst>
            <pc:docMk/>
            <pc:sldMk cId="2491709402" sldId="323"/>
            <ac:spMk id="2" creationId="{7C14D64A-F578-7D4C-A4B5-212A51FC2699}"/>
          </ac:spMkLst>
        </pc:spChg>
        <pc:spChg chg="mod">
          <ac:chgData name="André Simões" userId="S::ctw00750@criticaltechworks.com::ad84175f-7843-42e1-8111-776f0f2d01c0" providerId="AD" clId="Web-{54770F61-D690-A57F-1F8F-8F3457EEB3A6}" dt="2021-04-03T14:42:11.687" v="3278" actId="20577"/>
          <ac:spMkLst>
            <pc:docMk/>
            <pc:sldMk cId="2491709402" sldId="323"/>
            <ac:spMk id="3" creationId="{2671363B-4839-FE41-8612-6A2A3E162690}"/>
          </ac:spMkLst>
        </pc:spChg>
        <pc:picChg chg="add mod">
          <ac:chgData name="André Simões" userId="S::ctw00750@criticaltechworks.com::ad84175f-7843-42e1-8111-776f0f2d01c0" providerId="AD" clId="Web-{54770F61-D690-A57F-1F8F-8F3457EEB3A6}" dt="2021-04-03T10:47:57.701" v="1540" actId="1076"/>
          <ac:picMkLst>
            <pc:docMk/>
            <pc:sldMk cId="2491709402" sldId="323"/>
            <ac:picMk id="4" creationId="{0CDD8245-C957-49A0-9780-076FE388028C}"/>
          </ac:picMkLst>
        </pc:picChg>
      </pc:sldChg>
      <pc:sldChg chg="delSp modSp add replId">
        <pc:chgData name="André Simões" userId="S::ctw00750@criticaltechworks.com::ad84175f-7843-42e1-8111-776f0f2d01c0" providerId="AD" clId="Web-{54770F61-D690-A57F-1F8F-8F3457EEB3A6}" dt="2021-04-03T14:43:24.687" v="3285" actId="20577"/>
        <pc:sldMkLst>
          <pc:docMk/>
          <pc:sldMk cId="1797319743" sldId="324"/>
        </pc:sldMkLst>
        <pc:spChg chg="mod">
          <ac:chgData name="André Simões" userId="S::ctw00750@criticaltechworks.com::ad84175f-7843-42e1-8111-776f0f2d01c0" providerId="AD" clId="Web-{54770F61-D690-A57F-1F8F-8F3457EEB3A6}" dt="2021-04-03T14:43:24.687" v="3285" actId="20577"/>
          <ac:spMkLst>
            <pc:docMk/>
            <pc:sldMk cId="1797319743" sldId="324"/>
            <ac:spMk id="3" creationId="{2671363B-4839-FE41-8612-6A2A3E162690}"/>
          </ac:spMkLst>
        </pc:spChg>
        <pc:picChg chg="del">
          <ac:chgData name="André Simões" userId="S::ctw00750@criticaltechworks.com::ad84175f-7843-42e1-8111-776f0f2d01c0" providerId="AD" clId="Web-{54770F61-D690-A57F-1F8F-8F3457EEB3A6}" dt="2021-04-03T10:24:22.556" v="835"/>
          <ac:picMkLst>
            <pc:docMk/>
            <pc:sldMk cId="1797319743" sldId="324"/>
            <ac:picMk id="4" creationId="{0CDD8245-C957-49A0-9780-076FE388028C}"/>
          </ac:picMkLst>
        </pc:picChg>
      </pc:sldChg>
      <pc:sldChg chg="modSp add replId">
        <pc:chgData name="André Simões" userId="S::ctw00750@criticaltechworks.com::ad84175f-7843-42e1-8111-776f0f2d01c0" providerId="AD" clId="Web-{54770F61-D690-A57F-1F8F-8F3457EEB3A6}" dt="2021-04-03T10:57:16.928" v="1811" actId="20577"/>
        <pc:sldMkLst>
          <pc:docMk/>
          <pc:sldMk cId="2387129332" sldId="325"/>
        </pc:sldMkLst>
        <pc:spChg chg="mod">
          <ac:chgData name="André Simões" userId="S::ctw00750@criticaltechworks.com::ad84175f-7843-42e1-8111-776f0f2d01c0" providerId="AD" clId="Web-{54770F61-D690-A57F-1F8F-8F3457EEB3A6}" dt="2021-04-03T10:49:53.421" v="1556" actId="20577"/>
          <ac:spMkLst>
            <pc:docMk/>
            <pc:sldMk cId="2387129332" sldId="325"/>
            <ac:spMk id="2" creationId="{7C14D64A-F578-7D4C-A4B5-212A51FC2699}"/>
          </ac:spMkLst>
        </pc:spChg>
        <pc:spChg chg="mod">
          <ac:chgData name="André Simões" userId="S::ctw00750@criticaltechworks.com::ad84175f-7843-42e1-8111-776f0f2d01c0" providerId="AD" clId="Web-{54770F61-D690-A57F-1F8F-8F3457EEB3A6}" dt="2021-04-03T10:57:16.928" v="1811" actId="20577"/>
          <ac:spMkLst>
            <pc:docMk/>
            <pc:sldMk cId="2387129332" sldId="325"/>
            <ac:spMk id="3" creationId="{2671363B-4839-FE41-8612-6A2A3E162690}"/>
          </ac:spMkLst>
        </pc:spChg>
      </pc:sldChg>
      <pc:sldChg chg="addSp modSp add replId">
        <pc:chgData name="André Simões" userId="S::ctw00750@criticaltechworks.com::ad84175f-7843-42e1-8111-776f0f2d01c0" providerId="AD" clId="Web-{54770F61-D690-A57F-1F8F-8F3457EEB3A6}" dt="2021-04-03T14:44:33.110" v="3299"/>
        <pc:sldMkLst>
          <pc:docMk/>
          <pc:sldMk cId="3875060376" sldId="326"/>
        </pc:sldMkLst>
        <pc:spChg chg="mod">
          <ac:chgData name="André Simões" userId="S::ctw00750@criticaltechworks.com::ad84175f-7843-42e1-8111-776f0f2d01c0" providerId="AD" clId="Web-{54770F61-D690-A57F-1F8F-8F3457EEB3A6}" dt="2021-04-03T14:44:23.610" v="3298" actId="20577"/>
          <ac:spMkLst>
            <pc:docMk/>
            <pc:sldMk cId="3875060376" sldId="326"/>
            <ac:spMk id="3" creationId="{2671363B-4839-FE41-8612-6A2A3E162690}"/>
          </ac:spMkLst>
        </pc:spChg>
        <pc:picChg chg="add mod">
          <ac:chgData name="André Simões" userId="S::ctw00750@criticaltechworks.com::ad84175f-7843-42e1-8111-776f0f2d01c0" providerId="AD" clId="Web-{54770F61-D690-A57F-1F8F-8F3457EEB3A6}" dt="2021-04-03T14:44:33.110" v="3299"/>
          <ac:picMkLst>
            <pc:docMk/>
            <pc:sldMk cId="3875060376" sldId="326"/>
            <ac:picMk id="4" creationId="{78F82D9E-D833-4A44-B767-4E05B7B4B929}"/>
          </ac:picMkLst>
        </pc:picChg>
      </pc:sldChg>
      <pc:sldChg chg="addSp delSp modSp add replId">
        <pc:chgData name="André Simões" userId="S::ctw00750@criticaltechworks.com::ad84175f-7843-42e1-8111-776f0f2d01c0" providerId="AD" clId="Web-{54770F61-D690-A57F-1F8F-8F3457EEB3A6}" dt="2021-04-03T12:10:24.339" v="2784" actId="1076"/>
        <pc:sldMkLst>
          <pc:docMk/>
          <pc:sldMk cId="2441795948" sldId="327"/>
        </pc:sldMkLst>
        <pc:spChg chg="mod">
          <ac:chgData name="André Simões" userId="S::ctw00750@criticaltechworks.com::ad84175f-7843-42e1-8111-776f0f2d01c0" providerId="AD" clId="Web-{54770F61-D690-A57F-1F8F-8F3457EEB3A6}" dt="2021-04-03T12:09:20.275" v="2773" actId="20577"/>
          <ac:spMkLst>
            <pc:docMk/>
            <pc:sldMk cId="2441795948" sldId="327"/>
            <ac:spMk id="3" creationId="{2671363B-4839-FE41-8612-6A2A3E162690}"/>
          </ac:spMkLst>
        </pc:spChg>
        <pc:picChg chg="add del mod">
          <ac:chgData name="André Simões" userId="S::ctw00750@criticaltechworks.com::ad84175f-7843-42e1-8111-776f0f2d01c0" providerId="AD" clId="Web-{54770F61-D690-A57F-1F8F-8F3457EEB3A6}" dt="2021-04-03T11:27:52.661" v="2064"/>
          <ac:picMkLst>
            <pc:docMk/>
            <pc:sldMk cId="2441795948" sldId="327"/>
            <ac:picMk id="4" creationId="{39FBCE40-4B20-4A3C-B234-166A639D4ED8}"/>
          </ac:picMkLst>
        </pc:picChg>
        <pc:picChg chg="add mod">
          <ac:chgData name="André Simões" userId="S::ctw00750@criticaltechworks.com::ad84175f-7843-42e1-8111-776f0f2d01c0" providerId="AD" clId="Web-{54770F61-D690-A57F-1F8F-8F3457EEB3A6}" dt="2021-04-03T12:10:18.339" v="2782"/>
          <ac:picMkLst>
            <pc:docMk/>
            <pc:sldMk cId="2441795948" sldId="327"/>
            <ac:picMk id="5" creationId="{D783C2BA-3847-40B6-9E27-508657D9AFDF}"/>
          </ac:picMkLst>
        </pc:picChg>
        <pc:picChg chg="add mod">
          <ac:chgData name="André Simões" userId="S::ctw00750@criticaltechworks.com::ad84175f-7843-42e1-8111-776f0f2d01c0" providerId="AD" clId="Web-{54770F61-D690-A57F-1F8F-8F3457EEB3A6}" dt="2021-04-03T12:10:24.339" v="2784" actId="1076"/>
          <ac:picMkLst>
            <pc:docMk/>
            <pc:sldMk cId="2441795948" sldId="327"/>
            <ac:picMk id="6" creationId="{F364F209-8C4B-4F62-86C1-EA31C741A3E8}"/>
          </ac:picMkLst>
        </pc:picChg>
      </pc:sldChg>
      <pc:sldChg chg="addSp delSp modSp add replId">
        <pc:chgData name="André Simões" userId="S::ctw00750@criticaltechworks.com::ad84175f-7843-42e1-8111-776f0f2d01c0" providerId="AD" clId="Web-{54770F61-D690-A57F-1F8F-8F3457EEB3A6}" dt="2021-04-03T14:44:48.048" v="3300"/>
        <pc:sldMkLst>
          <pc:docMk/>
          <pc:sldMk cId="4077188056" sldId="328"/>
        </pc:sldMkLst>
        <pc:spChg chg="mod">
          <ac:chgData name="André Simões" userId="S::ctw00750@criticaltechworks.com::ad84175f-7843-42e1-8111-776f0f2d01c0" providerId="AD" clId="Web-{54770F61-D690-A57F-1F8F-8F3457EEB3A6}" dt="2021-04-03T11:01:31.978" v="1877" actId="20577"/>
          <ac:spMkLst>
            <pc:docMk/>
            <pc:sldMk cId="4077188056" sldId="328"/>
            <ac:spMk id="3" creationId="{2671363B-4839-FE41-8612-6A2A3E162690}"/>
          </ac:spMkLst>
        </pc:spChg>
        <pc:picChg chg="del">
          <ac:chgData name="André Simões" userId="S::ctw00750@criticaltechworks.com::ad84175f-7843-42e1-8111-776f0f2d01c0" providerId="AD" clId="Web-{54770F61-D690-A57F-1F8F-8F3457EEB3A6}" dt="2021-04-03T11:01:02.462" v="1864"/>
          <ac:picMkLst>
            <pc:docMk/>
            <pc:sldMk cId="4077188056" sldId="328"/>
            <ac:picMk id="4" creationId="{78F82D9E-D833-4A44-B767-4E05B7B4B929}"/>
          </ac:picMkLst>
        </pc:picChg>
        <pc:picChg chg="add del mod">
          <ac:chgData name="André Simões" userId="S::ctw00750@criticaltechworks.com::ad84175f-7843-42e1-8111-776f0f2d01c0" providerId="AD" clId="Web-{54770F61-D690-A57F-1F8F-8F3457EEB3A6}" dt="2021-04-03T11:01:46.838" v="1881"/>
          <ac:picMkLst>
            <pc:docMk/>
            <pc:sldMk cId="4077188056" sldId="328"/>
            <ac:picMk id="5" creationId="{67AFF070-4CFB-4942-8CA2-CA25ABE7940A}"/>
          </ac:picMkLst>
        </pc:picChg>
        <pc:picChg chg="add mod">
          <ac:chgData name="André Simões" userId="S::ctw00750@criticaltechworks.com::ad84175f-7843-42e1-8111-776f0f2d01c0" providerId="AD" clId="Web-{54770F61-D690-A57F-1F8F-8F3457EEB3A6}" dt="2021-04-03T14:44:48.048" v="3300"/>
          <ac:picMkLst>
            <pc:docMk/>
            <pc:sldMk cId="4077188056" sldId="328"/>
            <ac:picMk id="6" creationId="{FA06D93F-B571-4B09-8155-EB655A2E8E3A}"/>
          </ac:picMkLst>
        </pc:picChg>
      </pc:sldChg>
      <pc:sldChg chg="addSp delSp modSp add replId">
        <pc:chgData name="André Simões" userId="S::ctw00750@criticaltechworks.com::ad84175f-7843-42e1-8111-776f0f2d01c0" providerId="AD" clId="Web-{54770F61-D690-A57F-1F8F-8F3457EEB3A6}" dt="2021-04-03T14:44:54.720" v="3301"/>
        <pc:sldMkLst>
          <pc:docMk/>
          <pc:sldMk cId="2197449187" sldId="329"/>
        </pc:sldMkLst>
        <pc:spChg chg="mod">
          <ac:chgData name="André Simões" userId="S::ctw00750@criticaltechworks.com::ad84175f-7843-42e1-8111-776f0f2d01c0" providerId="AD" clId="Web-{54770F61-D690-A57F-1F8F-8F3457EEB3A6}" dt="2021-04-03T11:02:56.698" v="1890" actId="20577"/>
          <ac:spMkLst>
            <pc:docMk/>
            <pc:sldMk cId="2197449187" sldId="329"/>
            <ac:spMk id="3" creationId="{2671363B-4839-FE41-8612-6A2A3E162690}"/>
          </ac:spMkLst>
        </pc:spChg>
        <pc:picChg chg="add mod">
          <ac:chgData name="André Simões" userId="S::ctw00750@criticaltechworks.com::ad84175f-7843-42e1-8111-776f0f2d01c0" providerId="AD" clId="Web-{54770F61-D690-A57F-1F8F-8F3457EEB3A6}" dt="2021-04-03T14:44:54.720" v="3301"/>
          <ac:picMkLst>
            <pc:docMk/>
            <pc:sldMk cId="2197449187" sldId="329"/>
            <ac:picMk id="4" creationId="{C0CA1A7D-1314-4021-9E0F-0E3717AEABE3}"/>
          </ac:picMkLst>
        </pc:picChg>
        <pc:picChg chg="del">
          <ac:chgData name="André Simões" userId="S::ctw00750@criticaltechworks.com::ad84175f-7843-42e1-8111-776f0f2d01c0" providerId="AD" clId="Web-{54770F61-D690-A57F-1F8F-8F3457EEB3A6}" dt="2021-04-03T11:03:17.058" v="1895"/>
          <ac:picMkLst>
            <pc:docMk/>
            <pc:sldMk cId="2197449187" sldId="329"/>
            <ac:picMk id="6" creationId="{FA06D93F-B571-4B09-8155-EB655A2E8E3A}"/>
          </ac:picMkLst>
        </pc:picChg>
      </pc:sldChg>
      <pc:sldChg chg="addSp delSp modSp add replId">
        <pc:chgData name="André Simões" userId="S::ctw00750@criticaltechworks.com::ad84175f-7843-42e1-8111-776f0f2d01c0" providerId="AD" clId="Web-{54770F61-D690-A57F-1F8F-8F3457EEB3A6}" dt="2021-04-03T11:20:51.698" v="1969" actId="20577"/>
        <pc:sldMkLst>
          <pc:docMk/>
          <pc:sldMk cId="3638069836" sldId="330"/>
        </pc:sldMkLst>
        <pc:spChg chg="mod">
          <ac:chgData name="André Simões" userId="S::ctw00750@criticaltechworks.com::ad84175f-7843-42e1-8111-776f0f2d01c0" providerId="AD" clId="Web-{54770F61-D690-A57F-1F8F-8F3457EEB3A6}" dt="2021-04-03T11:20:51.698" v="1969" actId="20577"/>
          <ac:spMkLst>
            <pc:docMk/>
            <pc:sldMk cId="3638069836" sldId="330"/>
            <ac:spMk id="3" creationId="{2671363B-4839-FE41-8612-6A2A3E162690}"/>
          </ac:spMkLst>
        </pc:spChg>
        <pc:picChg chg="del">
          <ac:chgData name="André Simões" userId="S::ctw00750@criticaltechworks.com::ad84175f-7843-42e1-8111-776f0f2d01c0" providerId="AD" clId="Web-{54770F61-D690-A57F-1F8F-8F3457EEB3A6}" dt="2021-04-03T11:16:23.835" v="1909"/>
          <ac:picMkLst>
            <pc:docMk/>
            <pc:sldMk cId="3638069836" sldId="330"/>
            <ac:picMk id="4" creationId="{C0CA1A7D-1314-4021-9E0F-0E3717AEABE3}"/>
          </ac:picMkLst>
        </pc:picChg>
        <pc:picChg chg="add mod">
          <ac:chgData name="André Simões" userId="S::ctw00750@criticaltechworks.com::ad84175f-7843-42e1-8111-776f0f2d01c0" providerId="AD" clId="Web-{54770F61-D690-A57F-1F8F-8F3457EEB3A6}" dt="2021-04-03T11:20:12.385" v="1939" actId="1076"/>
          <ac:picMkLst>
            <pc:docMk/>
            <pc:sldMk cId="3638069836" sldId="330"/>
            <ac:picMk id="5" creationId="{9D3FDC7A-1949-49CA-AB76-B460D7556DEC}"/>
          </ac:picMkLst>
        </pc:picChg>
        <pc:picChg chg="add mod">
          <ac:chgData name="André Simões" userId="S::ctw00750@criticaltechworks.com::ad84175f-7843-42e1-8111-776f0f2d01c0" providerId="AD" clId="Web-{54770F61-D690-A57F-1F8F-8F3457EEB3A6}" dt="2021-04-03T11:20:13.494" v="1940" actId="1076"/>
          <ac:picMkLst>
            <pc:docMk/>
            <pc:sldMk cId="3638069836" sldId="330"/>
            <ac:picMk id="6" creationId="{21E1356B-3123-4534-9991-9A4B6AB130D4}"/>
          </ac:picMkLst>
        </pc:picChg>
        <pc:picChg chg="add mod">
          <ac:chgData name="André Simões" userId="S::ctw00750@criticaltechworks.com::ad84175f-7843-42e1-8111-776f0f2d01c0" providerId="AD" clId="Web-{54770F61-D690-A57F-1F8F-8F3457EEB3A6}" dt="2021-04-03T11:20:15.260" v="1941" actId="1076"/>
          <ac:picMkLst>
            <pc:docMk/>
            <pc:sldMk cId="3638069836" sldId="330"/>
            <ac:picMk id="7" creationId="{CA64D89F-59D8-413A-A0C0-D96A36D548CD}"/>
          </ac:picMkLst>
        </pc:picChg>
      </pc:sldChg>
      <pc:sldChg chg="addSp delSp modSp add mod replId modClrScheme chgLayout">
        <pc:chgData name="André Simões" userId="S::ctw00750@criticaltechworks.com::ad84175f-7843-42e1-8111-776f0f2d01c0" providerId="AD" clId="Web-{54770F61-D690-A57F-1F8F-8F3457EEB3A6}" dt="2021-04-03T12:03:08.489" v="2598" actId="1076"/>
        <pc:sldMkLst>
          <pc:docMk/>
          <pc:sldMk cId="827477530" sldId="331"/>
        </pc:sldMkLst>
        <pc:spChg chg="mod">
          <ac:chgData name="André Simões" userId="S::ctw00750@criticaltechworks.com::ad84175f-7843-42e1-8111-776f0f2d01c0" providerId="AD" clId="Web-{54770F61-D690-A57F-1F8F-8F3457EEB3A6}" dt="2021-04-03T11:42:05.689" v="2355"/>
          <ac:spMkLst>
            <pc:docMk/>
            <pc:sldMk cId="827477530" sldId="331"/>
            <ac:spMk id="2" creationId="{7C14D64A-F578-7D4C-A4B5-212A51FC2699}"/>
          </ac:spMkLst>
        </pc:spChg>
        <pc:spChg chg="mod">
          <ac:chgData name="André Simões" userId="S::ctw00750@criticaltechworks.com::ad84175f-7843-42e1-8111-776f0f2d01c0" providerId="AD" clId="Web-{54770F61-D690-A57F-1F8F-8F3457EEB3A6}" dt="2021-04-03T11:45:25.380" v="2415" actId="20577"/>
          <ac:spMkLst>
            <pc:docMk/>
            <pc:sldMk cId="827477530" sldId="331"/>
            <ac:spMk id="3" creationId="{2671363B-4839-FE41-8612-6A2A3E162690}"/>
          </ac:spMkLst>
        </pc:spChg>
        <pc:spChg chg="add del mod">
          <ac:chgData name="André Simões" userId="S::ctw00750@criticaltechworks.com::ad84175f-7843-42e1-8111-776f0f2d01c0" providerId="AD" clId="Web-{54770F61-D690-A57F-1F8F-8F3457EEB3A6}" dt="2021-04-03T11:34:03.714" v="2286"/>
          <ac:spMkLst>
            <pc:docMk/>
            <pc:sldMk cId="827477530" sldId="331"/>
            <ac:spMk id="6" creationId="{E5F0A80A-7192-400D-88F0-BADED6526214}"/>
          </ac:spMkLst>
        </pc:spChg>
        <pc:spChg chg="add del mod">
          <ac:chgData name="André Simões" userId="S::ctw00750@criticaltechworks.com::ad84175f-7843-42e1-8111-776f0f2d01c0" providerId="AD" clId="Web-{54770F61-D690-A57F-1F8F-8F3457EEB3A6}" dt="2021-04-03T11:34:11.698" v="2292"/>
          <ac:spMkLst>
            <pc:docMk/>
            <pc:sldMk cId="827477530" sldId="331"/>
            <ac:spMk id="9" creationId="{6A4F346A-15E5-4BB7-A321-D329E3419848}"/>
          </ac:spMkLst>
        </pc:spChg>
        <pc:spChg chg="add del mod">
          <ac:chgData name="André Simões" userId="S::ctw00750@criticaltechworks.com::ad84175f-7843-42e1-8111-776f0f2d01c0" providerId="AD" clId="Web-{54770F61-D690-A57F-1F8F-8F3457EEB3A6}" dt="2021-04-03T11:34:25.917" v="2305"/>
          <ac:spMkLst>
            <pc:docMk/>
            <pc:sldMk cId="827477530" sldId="331"/>
            <ac:spMk id="12" creationId="{9E157C2B-9FB0-4858-B072-5A5C618219AF}"/>
          </ac:spMkLst>
        </pc:spChg>
        <pc:graphicFrameChg chg="add del mod">
          <ac:chgData name="André Simões" userId="S::ctw00750@criticaltechworks.com::ad84175f-7843-42e1-8111-776f0f2d01c0" providerId="AD" clId="Web-{54770F61-D690-A57F-1F8F-8F3457EEB3A6}" dt="2021-04-03T11:34:03.714" v="2287"/>
          <ac:graphicFrameMkLst>
            <pc:docMk/>
            <pc:sldMk cId="827477530" sldId="331"/>
            <ac:graphicFrameMk id="5" creationId="{0C1DCAF9-05DC-4928-B22B-84557C2FE593}"/>
          </ac:graphicFrameMkLst>
        </pc:graphicFrameChg>
        <pc:graphicFrameChg chg="add del mod">
          <ac:chgData name="André Simões" userId="S::ctw00750@criticaltechworks.com::ad84175f-7843-42e1-8111-776f0f2d01c0" providerId="AD" clId="Web-{54770F61-D690-A57F-1F8F-8F3457EEB3A6}" dt="2021-04-03T11:34:11.698" v="2293"/>
          <ac:graphicFrameMkLst>
            <pc:docMk/>
            <pc:sldMk cId="827477530" sldId="331"/>
            <ac:graphicFrameMk id="8" creationId="{B65DF32D-48E5-4AE7-906D-76616ABAFDFC}"/>
          </ac:graphicFrameMkLst>
        </pc:graphicFrameChg>
        <pc:graphicFrameChg chg="add del mod">
          <ac:chgData name="André Simões" userId="S::ctw00750@criticaltechworks.com::ad84175f-7843-42e1-8111-776f0f2d01c0" providerId="AD" clId="Web-{54770F61-D690-A57F-1F8F-8F3457EEB3A6}" dt="2021-04-03T11:34:25.917" v="2306"/>
          <ac:graphicFrameMkLst>
            <pc:docMk/>
            <pc:sldMk cId="827477530" sldId="331"/>
            <ac:graphicFrameMk id="11" creationId="{8E38E403-3CF9-4EE0-83A1-FCC6E5BDD71D}"/>
          </ac:graphicFrameMkLst>
        </pc:graphicFrameChg>
        <pc:picChg chg="add mod">
          <ac:chgData name="André Simões" userId="S::ctw00750@criticaltechworks.com::ad84175f-7843-42e1-8111-776f0f2d01c0" providerId="AD" clId="Web-{54770F61-D690-A57F-1F8F-8F3457EEB3A6}" dt="2021-04-03T12:03:08.489" v="2598" actId="1076"/>
          <ac:picMkLst>
            <pc:docMk/>
            <pc:sldMk cId="827477530" sldId="331"/>
            <ac:picMk id="13" creationId="{C62B6F2C-8860-432F-AD86-466E96722243}"/>
          </ac:picMkLst>
        </pc:picChg>
        <pc:picChg chg="add mod">
          <ac:chgData name="André Simões" userId="S::ctw00750@criticaltechworks.com::ad84175f-7843-42e1-8111-776f0f2d01c0" providerId="AD" clId="Web-{54770F61-D690-A57F-1F8F-8F3457EEB3A6}" dt="2021-04-03T11:48:21.913" v="2462" actId="1076"/>
          <ac:picMkLst>
            <pc:docMk/>
            <pc:sldMk cId="827477530" sldId="331"/>
            <ac:picMk id="14" creationId="{9B646FD8-F277-4782-952F-92DBC490FA49}"/>
          </ac:picMkLst>
        </pc:picChg>
      </pc:sldChg>
      <pc:sldChg chg="addSp delSp modSp add del replId">
        <pc:chgData name="André Simões" userId="S::ctw00750@criticaltechworks.com::ad84175f-7843-42e1-8111-776f0f2d01c0" providerId="AD" clId="Web-{54770F61-D690-A57F-1F8F-8F3457EEB3A6}" dt="2021-04-03T11:47:43.694" v="2441"/>
        <pc:sldMkLst>
          <pc:docMk/>
          <pc:sldMk cId="3919179529" sldId="332"/>
        </pc:sldMkLst>
        <pc:spChg chg="del mod">
          <ac:chgData name="André Simões" userId="S::ctw00750@criticaltechworks.com::ad84175f-7843-42e1-8111-776f0f2d01c0" providerId="AD" clId="Web-{54770F61-D690-A57F-1F8F-8F3457EEB3A6}" dt="2021-04-03T11:47:06.100" v="2433"/>
          <ac:spMkLst>
            <pc:docMk/>
            <pc:sldMk cId="3919179529" sldId="332"/>
            <ac:spMk id="3" creationId="{2671363B-4839-FE41-8612-6A2A3E162690}"/>
          </ac:spMkLst>
        </pc:spChg>
        <pc:spChg chg="add del mod">
          <ac:chgData name="André Simões" userId="S::ctw00750@criticaltechworks.com::ad84175f-7843-42e1-8111-776f0f2d01c0" providerId="AD" clId="Web-{54770F61-D690-A57F-1F8F-8F3457EEB3A6}" dt="2021-04-03T11:47:37.194" v="2439"/>
          <ac:spMkLst>
            <pc:docMk/>
            <pc:sldMk cId="3919179529" sldId="332"/>
            <ac:spMk id="5" creationId="{54EA606B-FEC7-499F-9E77-EAC1EF99937F}"/>
          </ac:spMkLst>
        </pc:spChg>
        <pc:picChg chg="add del mod ord">
          <ac:chgData name="André Simões" userId="S::ctw00750@criticaltechworks.com::ad84175f-7843-42e1-8111-776f0f2d01c0" providerId="AD" clId="Web-{54770F61-D690-A57F-1F8F-8F3457EEB3A6}" dt="2021-04-03T11:47:37.194" v="2439"/>
          <ac:picMkLst>
            <pc:docMk/>
            <pc:sldMk cId="3919179529" sldId="332"/>
            <ac:picMk id="6" creationId="{AB28E4C6-D1F5-4458-94DE-B753243EDB07}"/>
          </ac:picMkLst>
        </pc:picChg>
        <pc:picChg chg="del">
          <ac:chgData name="André Simões" userId="S::ctw00750@criticaltechworks.com::ad84175f-7843-42e1-8111-776f0f2d01c0" providerId="AD" clId="Web-{54770F61-D690-A57F-1F8F-8F3457EEB3A6}" dt="2021-04-03T11:47:07.522" v="2435"/>
          <ac:picMkLst>
            <pc:docMk/>
            <pc:sldMk cId="3919179529" sldId="332"/>
            <ac:picMk id="13" creationId="{C62B6F2C-8860-432F-AD86-466E96722243}"/>
          </ac:picMkLst>
        </pc:picChg>
        <pc:picChg chg="del">
          <ac:chgData name="André Simões" userId="S::ctw00750@criticaltechworks.com::ad84175f-7843-42e1-8111-776f0f2d01c0" providerId="AD" clId="Web-{54770F61-D690-A57F-1F8F-8F3457EEB3A6}" dt="2021-04-03T11:47:06.819" v="2434"/>
          <ac:picMkLst>
            <pc:docMk/>
            <pc:sldMk cId="3919179529" sldId="332"/>
            <ac:picMk id="14" creationId="{9B646FD8-F277-4782-952F-92DBC490FA49}"/>
          </ac:picMkLst>
        </pc:picChg>
      </pc:sldChg>
      <pc:sldChg chg="addSp delSp modSp add replId">
        <pc:chgData name="André Simões" userId="S::ctw00750@criticaltechworks.com::ad84175f-7843-42e1-8111-776f0f2d01c0" providerId="AD" clId="Web-{54770F61-D690-A57F-1F8F-8F3457EEB3A6}" dt="2021-04-03T11:48:54.133" v="2469"/>
        <pc:sldMkLst>
          <pc:docMk/>
          <pc:sldMk cId="817084250" sldId="333"/>
        </pc:sldMkLst>
        <pc:spChg chg="mod">
          <ac:chgData name="André Simões" userId="S::ctw00750@criticaltechworks.com::ad84175f-7843-42e1-8111-776f0f2d01c0" providerId="AD" clId="Web-{54770F61-D690-A57F-1F8F-8F3457EEB3A6}" dt="2021-04-03T11:47:58.476" v="2450" actId="20577"/>
          <ac:spMkLst>
            <pc:docMk/>
            <pc:sldMk cId="817084250" sldId="333"/>
            <ac:spMk id="3" creationId="{2671363B-4839-FE41-8612-6A2A3E162690}"/>
          </ac:spMkLst>
        </pc:spChg>
        <pc:picChg chg="add mod">
          <ac:chgData name="André Simões" userId="S::ctw00750@criticaltechworks.com::ad84175f-7843-42e1-8111-776f0f2d01c0" providerId="AD" clId="Web-{54770F61-D690-A57F-1F8F-8F3457EEB3A6}" dt="2021-04-03T11:48:54.133" v="2469"/>
          <ac:picMkLst>
            <pc:docMk/>
            <pc:sldMk cId="817084250" sldId="333"/>
            <ac:picMk id="4" creationId="{6B5B7B58-AE9F-4195-B420-05F8C3561775}"/>
          </ac:picMkLst>
        </pc:picChg>
        <pc:picChg chg="del">
          <ac:chgData name="André Simões" userId="S::ctw00750@criticaltechworks.com::ad84175f-7843-42e1-8111-776f0f2d01c0" providerId="AD" clId="Web-{54770F61-D690-A57F-1F8F-8F3457EEB3A6}" dt="2021-04-03T11:47:54.976" v="2448"/>
          <ac:picMkLst>
            <pc:docMk/>
            <pc:sldMk cId="817084250" sldId="333"/>
            <ac:picMk id="13" creationId="{C62B6F2C-8860-432F-AD86-466E96722243}"/>
          </ac:picMkLst>
        </pc:picChg>
        <pc:picChg chg="del">
          <ac:chgData name="André Simões" userId="S::ctw00750@criticaltechworks.com::ad84175f-7843-42e1-8111-776f0f2d01c0" providerId="AD" clId="Web-{54770F61-D690-A57F-1F8F-8F3457EEB3A6}" dt="2021-04-03T11:47:55.882" v="2449"/>
          <ac:picMkLst>
            <pc:docMk/>
            <pc:sldMk cId="817084250" sldId="333"/>
            <ac:picMk id="14" creationId="{9B646FD8-F277-4782-952F-92DBC490FA49}"/>
          </ac:picMkLst>
        </pc:picChg>
      </pc:sldChg>
      <pc:sldChg chg="addSp delSp modSp add replId">
        <pc:chgData name="André Simões" userId="S::ctw00750@criticaltechworks.com::ad84175f-7843-42e1-8111-776f0f2d01c0" providerId="AD" clId="Web-{54770F61-D690-A57F-1F8F-8F3457EEB3A6}" dt="2021-04-03T14:25:22.506" v="3122" actId="1076"/>
        <pc:sldMkLst>
          <pc:docMk/>
          <pc:sldMk cId="2877093176" sldId="334"/>
        </pc:sldMkLst>
        <pc:spChg chg="mod">
          <ac:chgData name="André Simões" userId="S::ctw00750@criticaltechworks.com::ad84175f-7843-42e1-8111-776f0f2d01c0" providerId="AD" clId="Web-{54770F61-D690-A57F-1F8F-8F3457EEB3A6}" dt="2021-04-03T11:50:47.634" v="2479" actId="20577"/>
          <ac:spMkLst>
            <pc:docMk/>
            <pc:sldMk cId="2877093176" sldId="334"/>
            <ac:spMk id="3" creationId="{2671363B-4839-FE41-8612-6A2A3E162690}"/>
          </ac:spMkLst>
        </pc:spChg>
        <pc:picChg chg="del">
          <ac:chgData name="André Simões" userId="S::ctw00750@criticaltechworks.com::ad84175f-7843-42e1-8111-776f0f2d01c0" providerId="AD" clId="Web-{54770F61-D690-A57F-1F8F-8F3457EEB3A6}" dt="2021-04-03T11:50:51.369" v="2480"/>
          <ac:picMkLst>
            <pc:docMk/>
            <pc:sldMk cId="2877093176" sldId="334"/>
            <ac:picMk id="4" creationId="{6B5B7B58-AE9F-4195-B420-05F8C3561775}"/>
          </ac:picMkLst>
        </pc:picChg>
        <pc:picChg chg="add del mod">
          <ac:chgData name="André Simões" userId="S::ctw00750@criticaltechworks.com::ad84175f-7843-42e1-8111-776f0f2d01c0" providerId="AD" clId="Web-{54770F61-D690-A57F-1F8F-8F3457EEB3A6}" dt="2021-04-03T11:51:31.651" v="2487"/>
          <ac:picMkLst>
            <pc:docMk/>
            <pc:sldMk cId="2877093176" sldId="334"/>
            <ac:picMk id="5" creationId="{9B690133-89F3-4DDD-8E8F-AE56469B8661}"/>
          </ac:picMkLst>
        </pc:picChg>
        <pc:picChg chg="add mod">
          <ac:chgData name="André Simões" userId="S::ctw00750@criticaltechworks.com::ad84175f-7843-42e1-8111-776f0f2d01c0" providerId="AD" clId="Web-{54770F61-D690-A57F-1F8F-8F3457EEB3A6}" dt="2021-04-03T14:25:15.756" v="3121" actId="14100"/>
          <ac:picMkLst>
            <pc:docMk/>
            <pc:sldMk cId="2877093176" sldId="334"/>
            <ac:picMk id="6" creationId="{659FD79E-9DD7-49E6-8FF9-DA77143A8BDD}"/>
          </ac:picMkLst>
        </pc:picChg>
        <pc:picChg chg="add mod">
          <ac:chgData name="André Simões" userId="S::ctw00750@criticaltechworks.com::ad84175f-7843-42e1-8111-776f0f2d01c0" providerId="AD" clId="Web-{54770F61-D690-A57F-1F8F-8F3457EEB3A6}" dt="2021-04-03T11:53:38.512" v="2510" actId="1076"/>
          <ac:picMkLst>
            <pc:docMk/>
            <pc:sldMk cId="2877093176" sldId="334"/>
            <ac:picMk id="7" creationId="{67F8F636-47EF-4D23-A56F-D8F75DC70E80}"/>
          </ac:picMkLst>
        </pc:picChg>
        <pc:picChg chg="add mod ord">
          <ac:chgData name="André Simões" userId="S::ctw00750@criticaltechworks.com::ad84175f-7843-42e1-8111-776f0f2d01c0" providerId="AD" clId="Web-{54770F61-D690-A57F-1F8F-8F3457EEB3A6}" dt="2021-04-03T14:25:22.506" v="3122" actId="1076"/>
          <ac:picMkLst>
            <pc:docMk/>
            <pc:sldMk cId="2877093176" sldId="334"/>
            <ac:picMk id="8" creationId="{F3C450F9-3157-44CA-8F71-49F141A273AD}"/>
          </ac:picMkLst>
        </pc:picChg>
      </pc:sldChg>
      <pc:sldChg chg="addSp delSp modSp add replId">
        <pc:chgData name="André Simões" userId="S::ctw00750@criticaltechworks.com::ad84175f-7843-42e1-8111-776f0f2d01c0" providerId="AD" clId="Web-{54770F61-D690-A57F-1F8F-8F3457EEB3A6}" dt="2021-04-03T12:01:22.362" v="2588" actId="1076"/>
        <pc:sldMkLst>
          <pc:docMk/>
          <pc:sldMk cId="1734655196" sldId="335"/>
        </pc:sldMkLst>
        <pc:spChg chg="mod">
          <ac:chgData name="André Simões" userId="S::ctw00750@criticaltechworks.com::ad84175f-7843-42e1-8111-776f0f2d01c0" providerId="AD" clId="Web-{54770F61-D690-A57F-1F8F-8F3457EEB3A6}" dt="2021-04-03T12:00:43.049" v="2581" actId="20577"/>
          <ac:spMkLst>
            <pc:docMk/>
            <pc:sldMk cId="1734655196" sldId="335"/>
            <ac:spMk id="3" creationId="{2671363B-4839-FE41-8612-6A2A3E162690}"/>
          </ac:spMkLst>
        </pc:spChg>
        <pc:picChg chg="add mod">
          <ac:chgData name="André Simões" userId="S::ctw00750@criticaltechworks.com::ad84175f-7843-42e1-8111-776f0f2d01c0" providerId="AD" clId="Web-{54770F61-D690-A57F-1F8F-8F3457EEB3A6}" dt="2021-04-03T12:01:22.362" v="2588" actId="1076"/>
          <ac:picMkLst>
            <pc:docMk/>
            <pc:sldMk cId="1734655196" sldId="335"/>
            <ac:picMk id="4" creationId="{64FDCC06-E8C9-4F71-8F4E-ED0AB6E53CC8}"/>
          </ac:picMkLst>
        </pc:picChg>
        <pc:picChg chg="add mod">
          <ac:chgData name="André Simões" userId="S::ctw00750@criticaltechworks.com::ad84175f-7843-42e1-8111-776f0f2d01c0" providerId="AD" clId="Web-{54770F61-D690-A57F-1F8F-8F3457EEB3A6}" dt="2021-04-03T12:01:19.112" v="2587" actId="1076"/>
          <ac:picMkLst>
            <pc:docMk/>
            <pc:sldMk cId="1734655196" sldId="335"/>
            <ac:picMk id="5" creationId="{B484845F-A8CE-45CF-8CFE-323B08460B0C}"/>
          </ac:picMkLst>
        </pc:picChg>
        <pc:picChg chg="del">
          <ac:chgData name="André Simões" userId="S::ctw00750@criticaltechworks.com::ad84175f-7843-42e1-8111-776f0f2d01c0" providerId="AD" clId="Web-{54770F61-D690-A57F-1F8F-8F3457EEB3A6}" dt="2021-04-03T11:54:57.200" v="2533"/>
          <ac:picMkLst>
            <pc:docMk/>
            <pc:sldMk cId="1734655196" sldId="335"/>
            <ac:picMk id="6" creationId="{659FD79E-9DD7-49E6-8FF9-DA77143A8BDD}"/>
          </ac:picMkLst>
        </pc:picChg>
        <pc:picChg chg="del">
          <ac:chgData name="André Simões" userId="S::ctw00750@criticaltechworks.com::ad84175f-7843-42e1-8111-776f0f2d01c0" providerId="AD" clId="Web-{54770F61-D690-A57F-1F8F-8F3457EEB3A6}" dt="2021-04-03T11:54:55.575" v="2531"/>
          <ac:picMkLst>
            <pc:docMk/>
            <pc:sldMk cId="1734655196" sldId="335"/>
            <ac:picMk id="7" creationId="{67F8F636-47EF-4D23-A56F-D8F75DC70E80}"/>
          </ac:picMkLst>
        </pc:picChg>
        <pc:picChg chg="del">
          <ac:chgData name="André Simões" userId="S::ctw00750@criticaltechworks.com::ad84175f-7843-42e1-8111-776f0f2d01c0" providerId="AD" clId="Web-{54770F61-D690-A57F-1F8F-8F3457EEB3A6}" dt="2021-04-03T11:54:56.841" v="2532"/>
          <ac:picMkLst>
            <pc:docMk/>
            <pc:sldMk cId="1734655196" sldId="335"/>
            <ac:picMk id="8" creationId="{F3C450F9-3157-44CA-8F71-49F141A273AD}"/>
          </ac:picMkLst>
        </pc:picChg>
        <pc:picChg chg="add del mod">
          <ac:chgData name="André Simões" userId="S::ctw00750@criticaltechworks.com::ad84175f-7843-42e1-8111-776f0f2d01c0" providerId="AD" clId="Web-{54770F61-D690-A57F-1F8F-8F3457EEB3A6}" dt="2021-04-03T12:00:02.408" v="2568"/>
          <ac:picMkLst>
            <pc:docMk/>
            <pc:sldMk cId="1734655196" sldId="335"/>
            <ac:picMk id="9" creationId="{4FA2C93B-9A83-4D68-A02C-837DBEC415A3}"/>
          </ac:picMkLst>
        </pc:picChg>
        <pc:picChg chg="add mod">
          <ac:chgData name="André Simões" userId="S::ctw00750@criticaltechworks.com::ad84175f-7843-42e1-8111-776f0f2d01c0" providerId="AD" clId="Web-{54770F61-D690-A57F-1F8F-8F3457EEB3A6}" dt="2021-04-03T12:01:16.159" v="2586" actId="14100"/>
          <ac:picMkLst>
            <pc:docMk/>
            <pc:sldMk cId="1734655196" sldId="335"/>
            <ac:picMk id="10" creationId="{6E699356-9C4A-40B1-8903-6F2E0C5E019E}"/>
          </ac:picMkLst>
        </pc:picChg>
      </pc:sldChg>
      <pc:sldChg chg="addSp delSp modSp add mod replId modClrScheme chgLayout">
        <pc:chgData name="André Simões" userId="S::ctw00750@criticaltechworks.com::ad84175f-7843-42e1-8111-776f0f2d01c0" providerId="AD" clId="Web-{54770F61-D690-A57F-1F8F-8F3457EEB3A6}" dt="2021-04-03T14:47:51.909" v="3331" actId="20577"/>
        <pc:sldMkLst>
          <pc:docMk/>
          <pc:sldMk cId="1654925694" sldId="336"/>
        </pc:sldMkLst>
        <pc:spChg chg="mod">
          <ac:chgData name="André Simões" userId="S::ctw00750@criticaltechworks.com::ad84175f-7843-42e1-8111-776f0f2d01c0" providerId="AD" clId="Web-{54770F61-D690-A57F-1F8F-8F3457EEB3A6}" dt="2021-04-03T14:19:05.190" v="2972"/>
          <ac:spMkLst>
            <pc:docMk/>
            <pc:sldMk cId="1654925694" sldId="336"/>
            <ac:spMk id="2" creationId="{7C14D64A-F578-7D4C-A4B5-212A51FC2699}"/>
          </ac:spMkLst>
        </pc:spChg>
        <pc:spChg chg="mod">
          <ac:chgData name="André Simões" userId="S::ctw00750@criticaltechworks.com::ad84175f-7843-42e1-8111-776f0f2d01c0" providerId="AD" clId="Web-{54770F61-D690-A57F-1F8F-8F3457EEB3A6}" dt="2021-04-03T14:47:51.909" v="3331" actId="20577"/>
          <ac:spMkLst>
            <pc:docMk/>
            <pc:sldMk cId="1654925694" sldId="336"/>
            <ac:spMk id="3" creationId="{2671363B-4839-FE41-8612-6A2A3E162690}"/>
          </ac:spMkLst>
        </pc:spChg>
        <pc:picChg chg="add del mod">
          <ac:chgData name="André Simões" userId="S::ctw00750@criticaltechworks.com::ad84175f-7843-42e1-8111-776f0f2d01c0" providerId="AD" clId="Web-{54770F61-D690-A57F-1F8F-8F3457EEB3A6}" dt="2021-04-03T14:18:28.549" v="2967"/>
          <ac:picMkLst>
            <pc:docMk/>
            <pc:sldMk cId="1654925694" sldId="336"/>
            <ac:picMk id="4" creationId="{1E5C213F-9855-49D6-B7C7-3763864DA54E}"/>
          </ac:picMkLst>
        </pc:picChg>
        <pc:picChg chg="add mod">
          <ac:chgData name="André Simões" userId="S::ctw00750@criticaltechworks.com::ad84175f-7843-42e1-8111-776f0f2d01c0" providerId="AD" clId="Web-{54770F61-D690-A57F-1F8F-8F3457EEB3A6}" dt="2021-04-03T14:25:39.975" v="3123" actId="1076"/>
          <ac:picMkLst>
            <pc:docMk/>
            <pc:sldMk cId="1654925694" sldId="336"/>
            <ac:picMk id="5" creationId="{3F01FD1E-65F3-46FA-864B-C93F034AC48D}"/>
          </ac:picMkLst>
        </pc:picChg>
        <pc:picChg chg="add mod ord">
          <ac:chgData name="André Simões" userId="S::ctw00750@criticaltechworks.com::ad84175f-7843-42e1-8111-776f0f2d01c0" providerId="AD" clId="Web-{54770F61-D690-A57F-1F8F-8F3457EEB3A6}" dt="2021-04-03T14:25:43.803" v="3125" actId="1076"/>
          <ac:picMkLst>
            <pc:docMk/>
            <pc:sldMk cId="1654925694" sldId="336"/>
            <ac:picMk id="6" creationId="{B390DC6B-69F7-45DF-853C-AFF04E391610}"/>
          </ac:picMkLst>
        </pc:picChg>
        <pc:picChg chg="add mod">
          <ac:chgData name="André Simões" userId="S::ctw00750@criticaltechworks.com::ad84175f-7843-42e1-8111-776f0f2d01c0" providerId="AD" clId="Web-{54770F61-D690-A57F-1F8F-8F3457EEB3A6}" dt="2021-04-03T14:25:42.287" v="3124" actId="1076"/>
          <ac:picMkLst>
            <pc:docMk/>
            <pc:sldMk cId="1654925694" sldId="336"/>
            <ac:picMk id="7" creationId="{8C51E1A5-47B3-4982-8084-C25CF0289BBB}"/>
          </ac:picMkLst>
        </pc:picChg>
      </pc:sldChg>
      <pc:sldChg chg="add del replId">
        <pc:chgData name="André Simões" userId="S::ctw00750@criticaltechworks.com::ad84175f-7843-42e1-8111-776f0f2d01c0" providerId="AD" clId="Web-{54770F61-D690-A57F-1F8F-8F3457EEB3A6}" dt="2021-04-03T12:07:25.758" v="2755"/>
        <pc:sldMkLst>
          <pc:docMk/>
          <pc:sldMk cId="1743258464" sldId="336"/>
        </pc:sldMkLst>
      </pc:sldChg>
      <pc:sldChg chg="addSp delSp modSp add replId">
        <pc:chgData name="André Simões" userId="S::ctw00750@criticaltechworks.com::ad84175f-7843-42e1-8111-776f0f2d01c0" providerId="AD" clId="Web-{54770F61-D690-A57F-1F8F-8F3457EEB3A6}" dt="2021-04-03T14:48:45.143" v="3351" actId="20577"/>
        <pc:sldMkLst>
          <pc:docMk/>
          <pc:sldMk cId="3273360306" sldId="337"/>
        </pc:sldMkLst>
        <pc:spChg chg="mod">
          <ac:chgData name="André Simões" userId="S::ctw00750@criticaltechworks.com::ad84175f-7843-42e1-8111-776f0f2d01c0" providerId="AD" clId="Web-{54770F61-D690-A57F-1F8F-8F3457EEB3A6}" dt="2021-04-03T14:48:45.143" v="3351" actId="20577"/>
          <ac:spMkLst>
            <pc:docMk/>
            <pc:sldMk cId="3273360306" sldId="337"/>
            <ac:spMk id="3" creationId="{2671363B-4839-FE41-8612-6A2A3E162690}"/>
          </ac:spMkLst>
        </pc:spChg>
        <pc:picChg chg="add mod">
          <ac:chgData name="André Simões" userId="S::ctw00750@criticaltechworks.com::ad84175f-7843-42e1-8111-776f0f2d01c0" providerId="AD" clId="Web-{54770F61-D690-A57F-1F8F-8F3457EEB3A6}" dt="2021-04-03T14:24:10.896" v="3110"/>
          <ac:picMkLst>
            <pc:docMk/>
            <pc:sldMk cId="3273360306" sldId="337"/>
            <ac:picMk id="4" creationId="{00C62849-2AF0-48BC-A899-69AD73A92F62}"/>
          </ac:picMkLst>
        </pc:picChg>
        <pc:picChg chg="del">
          <ac:chgData name="André Simões" userId="S::ctw00750@criticaltechworks.com::ad84175f-7843-42e1-8111-776f0f2d01c0" providerId="AD" clId="Web-{54770F61-D690-A57F-1F8F-8F3457EEB3A6}" dt="2021-04-03T14:21:00.894" v="3037"/>
          <ac:picMkLst>
            <pc:docMk/>
            <pc:sldMk cId="3273360306" sldId="337"/>
            <ac:picMk id="5" creationId="{3F01FD1E-65F3-46FA-864B-C93F034AC48D}"/>
          </ac:picMkLst>
        </pc:picChg>
        <pc:picChg chg="del">
          <ac:chgData name="André Simões" userId="S::ctw00750@criticaltechworks.com::ad84175f-7843-42e1-8111-776f0f2d01c0" providerId="AD" clId="Web-{54770F61-D690-A57F-1F8F-8F3457EEB3A6}" dt="2021-04-03T14:21:10.238" v="3038"/>
          <ac:picMkLst>
            <pc:docMk/>
            <pc:sldMk cId="3273360306" sldId="337"/>
            <ac:picMk id="6" creationId="{B390DC6B-69F7-45DF-853C-AFF04E391610}"/>
          </ac:picMkLst>
        </pc:picChg>
        <pc:picChg chg="add mod">
          <ac:chgData name="André Simões" userId="S::ctw00750@criticaltechworks.com::ad84175f-7843-42e1-8111-776f0f2d01c0" providerId="AD" clId="Web-{54770F61-D690-A57F-1F8F-8F3457EEB3A6}" dt="2021-04-03T14:24:14.208" v="3111"/>
          <ac:picMkLst>
            <pc:docMk/>
            <pc:sldMk cId="3273360306" sldId="337"/>
            <ac:picMk id="7" creationId="{DD342580-546D-4E37-BFD4-594833E5F861}"/>
          </ac:picMkLst>
        </pc:picChg>
        <pc:picChg chg="add mod">
          <ac:chgData name="André Simões" userId="S::ctw00750@criticaltechworks.com::ad84175f-7843-42e1-8111-776f0f2d01c0" providerId="AD" clId="Web-{54770F61-D690-A57F-1F8F-8F3457EEB3A6}" dt="2021-04-03T14:24:20.677" v="3112" actId="1076"/>
          <ac:picMkLst>
            <pc:docMk/>
            <pc:sldMk cId="3273360306" sldId="337"/>
            <ac:picMk id="8" creationId="{14C13910-EE95-4881-89EE-1D2AC26BFCAA}"/>
          </ac:picMkLst>
        </pc:picChg>
        <pc:picChg chg="add mod">
          <ac:chgData name="André Simões" userId="S::ctw00750@criticaltechworks.com::ad84175f-7843-42e1-8111-776f0f2d01c0" providerId="AD" clId="Web-{54770F61-D690-A57F-1F8F-8F3457EEB3A6}" dt="2021-04-03T14:24:51.568" v="3119"/>
          <ac:picMkLst>
            <pc:docMk/>
            <pc:sldMk cId="3273360306" sldId="337"/>
            <ac:picMk id="9" creationId="{89C3BCE8-1BA0-4438-92E3-1433484BEEC8}"/>
          </ac:picMkLst>
        </pc:picChg>
      </pc:sldChg>
      <pc:sldChg chg="addSp delSp modSp add replId">
        <pc:chgData name="André Simões" userId="S::ctw00750@criticaltechworks.com::ad84175f-7843-42e1-8111-776f0f2d01c0" providerId="AD" clId="Web-{54770F61-D690-A57F-1F8F-8F3457EEB3A6}" dt="2021-04-03T15:01:48.760" v="3626" actId="1076"/>
        <pc:sldMkLst>
          <pc:docMk/>
          <pc:sldMk cId="325170910" sldId="338"/>
        </pc:sldMkLst>
        <pc:spChg chg="mod">
          <ac:chgData name="André Simões" userId="S::ctw00750@criticaltechworks.com::ad84175f-7843-42e1-8111-776f0f2d01c0" providerId="AD" clId="Web-{54770F61-D690-A57F-1F8F-8F3457EEB3A6}" dt="2021-04-03T14:49:30.769" v="3360" actId="20577"/>
          <ac:spMkLst>
            <pc:docMk/>
            <pc:sldMk cId="325170910" sldId="338"/>
            <ac:spMk id="2" creationId="{7C14D64A-F578-7D4C-A4B5-212A51FC2699}"/>
          </ac:spMkLst>
        </pc:spChg>
        <pc:spChg chg="mod">
          <ac:chgData name="André Simões" userId="S::ctw00750@criticaltechworks.com::ad84175f-7843-42e1-8111-776f0f2d01c0" providerId="AD" clId="Web-{54770F61-D690-A57F-1F8F-8F3457EEB3A6}" dt="2021-04-03T14:50:11.910" v="3376" actId="20577"/>
          <ac:spMkLst>
            <pc:docMk/>
            <pc:sldMk cId="325170910" sldId="338"/>
            <ac:spMk id="3" creationId="{2671363B-4839-FE41-8612-6A2A3E162690}"/>
          </ac:spMkLst>
        </pc:spChg>
        <pc:picChg chg="add del mod">
          <ac:chgData name="André Simões" userId="S::ctw00750@criticaltechworks.com::ad84175f-7843-42e1-8111-776f0f2d01c0" providerId="AD" clId="Web-{54770F61-D690-A57F-1F8F-8F3457EEB3A6}" dt="2021-04-03T14:50:28.660" v="3385"/>
          <ac:picMkLst>
            <pc:docMk/>
            <pc:sldMk cId="325170910" sldId="338"/>
            <ac:picMk id="4" creationId="{BF5A5118-EA08-49C9-B294-F47BAD236635}"/>
          </ac:picMkLst>
        </pc:picChg>
        <pc:picChg chg="add mod">
          <ac:chgData name="André Simões" userId="S::ctw00750@criticaltechworks.com::ad84175f-7843-42e1-8111-776f0f2d01c0" providerId="AD" clId="Web-{54770F61-D690-A57F-1F8F-8F3457EEB3A6}" dt="2021-04-03T15:01:48.760" v="3626" actId="1076"/>
          <ac:picMkLst>
            <pc:docMk/>
            <pc:sldMk cId="325170910" sldId="338"/>
            <ac:picMk id="5" creationId="{47B35E27-469E-4319-96C2-472C4A99B612}"/>
          </ac:picMkLst>
        </pc:picChg>
      </pc:sldChg>
      <pc:sldChg chg="addSp delSp modSp add replId">
        <pc:chgData name="André Simões" userId="S::ctw00750@criticaltechworks.com::ad84175f-7843-42e1-8111-776f0f2d01c0" providerId="AD" clId="Web-{54770F61-D690-A57F-1F8F-8F3457EEB3A6}" dt="2021-04-03T14:54:50.022" v="3438" actId="1076"/>
        <pc:sldMkLst>
          <pc:docMk/>
          <pc:sldMk cId="3957197922" sldId="339"/>
        </pc:sldMkLst>
        <pc:spChg chg="mod">
          <ac:chgData name="André Simões" userId="S::ctw00750@criticaltechworks.com::ad84175f-7843-42e1-8111-776f0f2d01c0" providerId="AD" clId="Web-{54770F61-D690-A57F-1F8F-8F3457EEB3A6}" dt="2021-04-03T14:54:47.943" v="3437" actId="20577"/>
          <ac:spMkLst>
            <pc:docMk/>
            <pc:sldMk cId="3957197922" sldId="339"/>
            <ac:spMk id="3" creationId="{2671363B-4839-FE41-8612-6A2A3E162690}"/>
          </ac:spMkLst>
        </pc:spChg>
        <pc:picChg chg="add del mod">
          <ac:chgData name="André Simões" userId="S::ctw00750@criticaltechworks.com::ad84175f-7843-42e1-8111-776f0f2d01c0" providerId="AD" clId="Web-{54770F61-D690-A57F-1F8F-8F3457EEB3A6}" dt="2021-04-03T14:52:15.505" v="3417"/>
          <ac:picMkLst>
            <pc:docMk/>
            <pc:sldMk cId="3957197922" sldId="339"/>
            <ac:picMk id="4" creationId="{C97900C0-C523-4513-9722-43981573EB37}"/>
          </ac:picMkLst>
        </pc:picChg>
        <pc:picChg chg="del">
          <ac:chgData name="André Simões" userId="S::ctw00750@criticaltechworks.com::ad84175f-7843-42e1-8111-776f0f2d01c0" providerId="AD" clId="Web-{54770F61-D690-A57F-1F8F-8F3457EEB3A6}" dt="2021-04-03T14:51:11.488" v="3407"/>
          <ac:picMkLst>
            <pc:docMk/>
            <pc:sldMk cId="3957197922" sldId="339"/>
            <ac:picMk id="5" creationId="{47B35E27-469E-4319-96C2-472C4A99B612}"/>
          </ac:picMkLst>
        </pc:picChg>
        <pc:picChg chg="add mod">
          <ac:chgData name="André Simões" userId="S::ctw00750@criticaltechworks.com::ad84175f-7843-42e1-8111-776f0f2d01c0" providerId="AD" clId="Web-{54770F61-D690-A57F-1F8F-8F3457EEB3A6}" dt="2021-04-03T14:53:19.958" v="3421" actId="1076"/>
          <ac:picMkLst>
            <pc:docMk/>
            <pc:sldMk cId="3957197922" sldId="339"/>
            <ac:picMk id="6" creationId="{58E89326-240D-47C0-B525-16CA1BB22A2C}"/>
          </ac:picMkLst>
        </pc:picChg>
        <pc:picChg chg="add mod">
          <ac:chgData name="André Simões" userId="S::ctw00750@criticaltechworks.com::ad84175f-7843-42e1-8111-776f0f2d01c0" providerId="AD" clId="Web-{54770F61-D690-A57F-1F8F-8F3457EEB3A6}" dt="2021-04-03T14:54:50.022" v="3438" actId="1076"/>
          <ac:picMkLst>
            <pc:docMk/>
            <pc:sldMk cId="3957197922" sldId="339"/>
            <ac:picMk id="7" creationId="{8E1F41AA-F7ED-4E31-BC86-53FA54D55144}"/>
          </ac:picMkLst>
        </pc:picChg>
      </pc:sldChg>
      <pc:sldChg chg="addSp delSp modSp add replId">
        <pc:chgData name="André Simões" userId="S::ctw00750@criticaltechworks.com::ad84175f-7843-42e1-8111-776f0f2d01c0" providerId="AD" clId="Web-{54770F61-D690-A57F-1F8F-8F3457EEB3A6}" dt="2021-04-03T15:03:26.214" v="3645" actId="1076"/>
        <pc:sldMkLst>
          <pc:docMk/>
          <pc:sldMk cId="240424022" sldId="340"/>
        </pc:sldMkLst>
        <pc:spChg chg="mod">
          <ac:chgData name="André Simões" userId="S::ctw00750@criticaltechworks.com::ad84175f-7843-42e1-8111-776f0f2d01c0" providerId="AD" clId="Web-{54770F61-D690-A57F-1F8F-8F3457EEB3A6}" dt="2021-04-03T14:57:58.836" v="3516" actId="14100"/>
          <ac:spMkLst>
            <pc:docMk/>
            <pc:sldMk cId="240424022" sldId="340"/>
            <ac:spMk id="3" creationId="{2671363B-4839-FE41-8612-6A2A3E162690}"/>
          </ac:spMkLst>
        </pc:spChg>
        <pc:spChg chg="add mod">
          <ac:chgData name="André Simões" userId="S::ctw00750@criticaltechworks.com::ad84175f-7843-42e1-8111-776f0f2d01c0" providerId="AD" clId="Web-{54770F61-D690-A57F-1F8F-8F3457EEB3A6}" dt="2021-04-03T15:03:26.214" v="3645" actId="1076"/>
          <ac:spMkLst>
            <pc:docMk/>
            <pc:sldMk cId="240424022" sldId="340"/>
            <ac:spMk id="10" creationId="{AFD1A2B1-4F5D-4AA2-9BEA-8D53444CA24F}"/>
          </ac:spMkLst>
        </pc:spChg>
        <pc:picChg chg="add mod">
          <ac:chgData name="André Simões" userId="S::ctw00750@criticaltechworks.com::ad84175f-7843-42e1-8111-776f0f2d01c0" providerId="AD" clId="Web-{54770F61-D690-A57F-1F8F-8F3457EEB3A6}" dt="2021-04-03T15:03:23.339" v="3644" actId="1076"/>
          <ac:picMkLst>
            <pc:docMk/>
            <pc:sldMk cId="240424022" sldId="340"/>
            <ac:picMk id="4" creationId="{23100BD8-8DE2-4851-B507-AA788763A068}"/>
          </ac:picMkLst>
        </pc:picChg>
        <pc:picChg chg="add del mod">
          <ac:chgData name="André Simões" userId="S::ctw00750@criticaltechworks.com::ad84175f-7843-42e1-8111-776f0f2d01c0" providerId="AD" clId="Web-{54770F61-D690-A57F-1F8F-8F3457EEB3A6}" dt="2021-04-03T14:58:30.836" v="3522"/>
          <ac:picMkLst>
            <pc:docMk/>
            <pc:sldMk cId="240424022" sldId="340"/>
            <ac:picMk id="5" creationId="{7BD99B00-A469-4F09-954E-9531F257B858}"/>
          </ac:picMkLst>
        </pc:picChg>
        <pc:picChg chg="del">
          <ac:chgData name="André Simões" userId="S::ctw00750@criticaltechworks.com::ad84175f-7843-42e1-8111-776f0f2d01c0" providerId="AD" clId="Web-{54770F61-D690-A57F-1F8F-8F3457EEB3A6}" dt="2021-04-03T14:55:10.725" v="3449"/>
          <ac:picMkLst>
            <pc:docMk/>
            <pc:sldMk cId="240424022" sldId="340"/>
            <ac:picMk id="6" creationId="{58E89326-240D-47C0-B525-16CA1BB22A2C}"/>
          </ac:picMkLst>
        </pc:picChg>
        <pc:picChg chg="del">
          <ac:chgData name="André Simões" userId="S::ctw00750@criticaltechworks.com::ad84175f-7843-42e1-8111-776f0f2d01c0" providerId="AD" clId="Web-{54770F61-D690-A57F-1F8F-8F3457EEB3A6}" dt="2021-04-03T14:56:01.897" v="3462"/>
          <ac:picMkLst>
            <pc:docMk/>
            <pc:sldMk cId="240424022" sldId="340"/>
            <ac:picMk id="7" creationId="{8E1F41AA-F7ED-4E31-BC86-53FA54D55144}"/>
          </ac:picMkLst>
        </pc:picChg>
        <pc:picChg chg="add mod">
          <ac:chgData name="André Simões" userId="S::ctw00750@criticaltechworks.com::ad84175f-7843-42e1-8111-776f0f2d01c0" providerId="AD" clId="Web-{54770F61-D690-A57F-1F8F-8F3457EEB3A6}" dt="2021-04-03T15:03:10.229" v="3642" actId="1076"/>
          <ac:picMkLst>
            <pc:docMk/>
            <pc:sldMk cId="240424022" sldId="340"/>
            <ac:picMk id="8" creationId="{A4852248-E6A4-43D5-9A3A-21B53BC92D7E}"/>
          </ac:picMkLst>
        </pc:picChg>
        <pc:picChg chg="add mod">
          <ac:chgData name="André Simões" userId="S::ctw00750@criticaltechworks.com::ad84175f-7843-42e1-8111-776f0f2d01c0" providerId="AD" clId="Web-{54770F61-D690-A57F-1F8F-8F3457EEB3A6}" dt="2021-04-03T15:03:03.588" v="3641" actId="1076"/>
          <ac:picMkLst>
            <pc:docMk/>
            <pc:sldMk cId="240424022" sldId="340"/>
            <ac:picMk id="11" creationId="{FB1402A7-67EF-4D4E-BE75-E69FE656BC00}"/>
          </ac:picMkLst>
        </pc:picChg>
      </pc:sldChg>
      <pc:sldChg chg="addSp delSp modSp add replId">
        <pc:chgData name="André Simões" userId="S::ctw00750@criticaltechworks.com::ad84175f-7843-42e1-8111-776f0f2d01c0" providerId="AD" clId="Web-{54770F61-D690-A57F-1F8F-8F3457EEB3A6}" dt="2021-04-03T15:04:07.636" v="3659" actId="20577"/>
        <pc:sldMkLst>
          <pc:docMk/>
          <pc:sldMk cId="203926315" sldId="341"/>
        </pc:sldMkLst>
        <pc:spChg chg="mod">
          <ac:chgData name="André Simões" userId="S::ctw00750@criticaltechworks.com::ad84175f-7843-42e1-8111-776f0f2d01c0" providerId="AD" clId="Web-{54770F61-D690-A57F-1F8F-8F3457EEB3A6}" dt="2021-04-03T15:04:07.636" v="3659" actId="20577"/>
          <ac:spMkLst>
            <pc:docMk/>
            <pc:sldMk cId="203926315" sldId="341"/>
            <ac:spMk id="3" creationId="{2671363B-4839-FE41-8612-6A2A3E162690}"/>
          </ac:spMkLst>
        </pc:spChg>
        <pc:picChg chg="add mod">
          <ac:chgData name="André Simões" userId="S::ctw00750@criticaltechworks.com::ad84175f-7843-42e1-8111-776f0f2d01c0" providerId="AD" clId="Web-{54770F61-D690-A57F-1F8F-8F3457EEB3A6}" dt="2021-04-03T15:01:10.994" v="3624" actId="1076"/>
          <ac:picMkLst>
            <pc:docMk/>
            <pc:sldMk cId="203926315" sldId="341"/>
            <ac:picMk id="4" creationId="{9DDEA6B7-2202-4039-9CA0-A0E5D9E49A27}"/>
          </ac:picMkLst>
        </pc:picChg>
        <pc:picChg chg="del">
          <ac:chgData name="André Simões" userId="S::ctw00750@criticaltechworks.com::ad84175f-7843-42e1-8111-776f0f2d01c0" providerId="AD" clId="Web-{54770F61-D690-A57F-1F8F-8F3457EEB3A6}" dt="2021-04-03T15:00:33.462" v="3578"/>
          <ac:picMkLst>
            <pc:docMk/>
            <pc:sldMk cId="203926315" sldId="341"/>
            <ac:picMk id="6" creationId="{58E89326-240D-47C0-B525-16CA1BB22A2C}"/>
          </ac:picMkLst>
        </pc:picChg>
        <pc:picChg chg="del">
          <ac:chgData name="André Simões" userId="S::ctw00750@criticaltechworks.com::ad84175f-7843-42e1-8111-776f0f2d01c0" providerId="AD" clId="Web-{54770F61-D690-A57F-1F8F-8F3457EEB3A6}" dt="2021-04-03T15:00:41.572" v="3583"/>
          <ac:picMkLst>
            <pc:docMk/>
            <pc:sldMk cId="203926315" sldId="341"/>
            <ac:picMk id="7" creationId="{8E1F41AA-F7ED-4E31-BC86-53FA54D55144}"/>
          </ac:picMkLst>
        </pc:picChg>
      </pc:sldChg>
      <pc:sldChg chg="modSp add del replId">
        <pc:chgData name="André Simões" userId="S::ctw00750@criticaltechworks.com::ad84175f-7843-42e1-8111-776f0f2d01c0" providerId="AD" clId="Web-{54770F61-D690-A57F-1F8F-8F3457EEB3A6}" dt="2021-04-03T15:03:57.917" v="3657"/>
        <pc:sldMkLst>
          <pc:docMk/>
          <pc:sldMk cId="2372906338" sldId="342"/>
        </pc:sldMkLst>
        <pc:spChg chg="mod">
          <ac:chgData name="André Simões" userId="S::ctw00750@criticaltechworks.com::ad84175f-7843-42e1-8111-776f0f2d01c0" providerId="AD" clId="Web-{54770F61-D690-A57F-1F8F-8F3457EEB3A6}" dt="2021-04-03T15:03:54.183" v="3656" actId="20577"/>
          <ac:spMkLst>
            <pc:docMk/>
            <pc:sldMk cId="2372906338" sldId="342"/>
            <ac:spMk id="3" creationId="{2671363B-4839-FE41-8612-6A2A3E162690}"/>
          </ac:spMkLst>
        </pc:spChg>
      </pc:sldChg>
      <pc:sldChg chg="addSp delSp modSp add replId">
        <pc:chgData name="André Simões" userId="S::ctw00750@criticaltechworks.com::ad84175f-7843-42e1-8111-776f0f2d01c0" providerId="AD" clId="Web-{54770F61-D690-A57F-1F8F-8F3457EEB3A6}" dt="2021-04-03T15:12:48.235" v="3757" actId="1076"/>
        <pc:sldMkLst>
          <pc:docMk/>
          <pc:sldMk cId="3461504022" sldId="342"/>
        </pc:sldMkLst>
        <pc:spChg chg="del mod">
          <ac:chgData name="André Simões" userId="S::ctw00750@criticaltechworks.com::ad84175f-7843-42e1-8111-776f0f2d01c0" providerId="AD" clId="Web-{54770F61-D690-A57F-1F8F-8F3457EEB3A6}" dt="2021-04-03T15:10:16.515" v="3702"/>
          <ac:spMkLst>
            <pc:docMk/>
            <pc:sldMk cId="3461504022" sldId="342"/>
            <ac:spMk id="3" creationId="{2671363B-4839-FE41-8612-6A2A3E162690}"/>
          </ac:spMkLst>
        </pc:spChg>
        <pc:spChg chg="add del mod">
          <ac:chgData name="André Simões" userId="S::ctw00750@criticaltechworks.com::ad84175f-7843-42e1-8111-776f0f2d01c0" providerId="AD" clId="Web-{54770F61-D690-A57F-1F8F-8F3457EEB3A6}" dt="2021-04-03T15:10:33.609" v="3711"/>
          <ac:spMkLst>
            <pc:docMk/>
            <pc:sldMk cId="3461504022" sldId="342"/>
            <ac:spMk id="4" creationId="{5DFEE255-1C66-406B-A078-7265866C17A0}"/>
          </ac:spMkLst>
        </pc:spChg>
        <pc:spChg chg="add mod">
          <ac:chgData name="André Simões" userId="S::ctw00750@criticaltechworks.com::ad84175f-7843-42e1-8111-776f0f2d01c0" providerId="AD" clId="Web-{54770F61-D690-A57F-1F8F-8F3457EEB3A6}" dt="2021-04-03T15:12:25.610" v="3754" actId="20577"/>
          <ac:spMkLst>
            <pc:docMk/>
            <pc:sldMk cId="3461504022" sldId="342"/>
            <ac:spMk id="10" creationId="{CED252C1-7900-4EFF-9C45-C0DD226BEE2A}"/>
          </ac:spMkLst>
        </pc:spChg>
        <pc:picChg chg="del">
          <ac:chgData name="André Simões" userId="S::ctw00750@criticaltechworks.com::ad84175f-7843-42e1-8111-776f0f2d01c0" providerId="AD" clId="Web-{54770F61-D690-A57F-1F8F-8F3457EEB3A6}" dt="2021-04-03T15:04:23.089" v="3662"/>
          <ac:picMkLst>
            <pc:docMk/>
            <pc:sldMk cId="3461504022" sldId="342"/>
            <ac:picMk id="5" creationId="{47B35E27-469E-4319-96C2-472C4A99B612}"/>
          </ac:picMkLst>
        </pc:picChg>
        <pc:picChg chg="add del mod">
          <ac:chgData name="André Simões" userId="S::ctw00750@criticaltechworks.com::ad84175f-7843-42e1-8111-776f0f2d01c0" providerId="AD" clId="Web-{54770F61-D690-A57F-1F8F-8F3457EEB3A6}" dt="2021-04-03T15:09:14.749" v="3688"/>
          <ac:picMkLst>
            <pc:docMk/>
            <pc:sldMk cId="3461504022" sldId="342"/>
            <ac:picMk id="7" creationId="{2D374B59-434F-4CCA-8E4E-845B8F5CBE61}"/>
          </ac:picMkLst>
        </pc:picChg>
        <pc:picChg chg="add mod">
          <ac:chgData name="André Simões" userId="S::ctw00750@criticaltechworks.com::ad84175f-7843-42e1-8111-776f0f2d01c0" providerId="AD" clId="Web-{54770F61-D690-A57F-1F8F-8F3457EEB3A6}" dt="2021-04-03T15:12:05.266" v="3732" actId="1076"/>
          <ac:picMkLst>
            <pc:docMk/>
            <pc:sldMk cId="3461504022" sldId="342"/>
            <ac:picMk id="8" creationId="{F9C32691-0A20-4EB6-AD84-CAF97A8E95AB}"/>
          </ac:picMkLst>
        </pc:picChg>
        <pc:picChg chg="add mod">
          <ac:chgData name="André Simões" userId="S::ctw00750@criticaltechworks.com::ad84175f-7843-42e1-8111-776f0f2d01c0" providerId="AD" clId="Web-{54770F61-D690-A57F-1F8F-8F3457EEB3A6}" dt="2021-04-03T15:12:48.235" v="3757" actId="1076"/>
          <ac:picMkLst>
            <pc:docMk/>
            <pc:sldMk cId="3461504022" sldId="342"/>
            <ac:picMk id="11" creationId="{A8322D1E-B00F-4C3C-89F3-2C3A80A70B27}"/>
          </ac:picMkLst>
        </pc:picChg>
      </pc:sldChg>
    </pc:docChg>
  </pc:docChgLst>
  <pc:docChgLst>
    <pc:chgData name="Maria João Silva" userId="65c63ee4-4a15-4ff5-bcac-68fc57db0c9c" providerId="ADAL" clId="{C05453D5-FC1A-484C-8490-D4EB74C6EEDC}"/>
    <pc:docChg chg="addSld delSld">
      <pc:chgData name="Maria João Silva" userId="65c63ee4-4a15-4ff5-bcac-68fc57db0c9c" providerId="ADAL" clId="{C05453D5-FC1A-484C-8490-D4EB74C6EEDC}" dt="2021-03-22T16:29:18.335" v="5" actId="2696"/>
      <pc:docMkLst>
        <pc:docMk/>
      </pc:docMkLst>
      <pc:sldChg chg="new del">
        <pc:chgData name="Maria João Silva" userId="65c63ee4-4a15-4ff5-bcac-68fc57db0c9c" providerId="ADAL" clId="{C05453D5-FC1A-484C-8490-D4EB74C6EEDC}" dt="2021-03-22T16:28:10.040" v="3" actId="2696"/>
        <pc:sldMkLst>
          <pc:docMk/>
          <pc:sldMk cId="2719160880" sldId="274"/>
        </pc:sldMkLst>
      </pc:sldChg>
      <pc:sldChg chg="new del">
        <pc:chgData name="Maria João Silva" userId="65c63ee4-4a15-4ff5-bcac-68fc57db0c9c" providerId="ADAL" clId="{C05453D5-FC1A-484C-8490-D4EB74C6EEDC}" dt="2021-03-22T16:29:18.335" v="5" actId="2696"/>
        <pc:sldMkLst>
          <pc:docMk/>
          <pc:sldMk cId="3320987563" sldId="274"/>
        </pc:sldMkLst>
      </pc:sldChg>
      <pc:sldChg chg="new del">
        <pc:chgData name="Maria João Silva" userId="65c63ee4-4a15-4ff5-bcac-68fc57db0c9c" providerId="ADAL" clId="{C05453D5-FC1A-484C-8490-D4EB74C6EEDC}" dt="2021-03-22T16:28:03.553" v="2" actId="2696"/>
        <pc:sldMkLst>
          <pc:docMk/>
          <pc:sldMk cId="756794234" sldId="275"/>
        </pc:sldMkLst>
      </pc:sldChg>
    </pc:docChg>
  </pc:docChgLst>
  <pc:docChgLst>
    <pc:chgData name="André Simões" userId="S::ctw00750@criticaltechworks.com::ad84175f-7843-42e1-8111-776f0f2d01c0" providerId="AD" clId="Web-{75F5E5E3-9C79-C5CB-6FE9-F1B58714403E}"/>
    <pc:docChg chg="addSld delSld modSld sldOrd">
      <pc:chgData name="André Simões" userId="S::ctw00750@criticaltechworks.com::ad84175f-7843-42e1-8111-776f0f2d01c0" providerId="AD" clId="Web-{75F5E5E3-9C79-C5CB-6FE9-F1B58714403E}" dt="2021-04-02T18:42:31.585" v="2562"/>
      <pc:docMkLst>
        <pc:docMk/>
      </pc:docMkLst>
      <pc:sldChg chg="modSp">
        <pc:chgData name="André Simões" userId="S::ctw00750@criticaltechworks.com::ad84175f-7843-42e1-8111-776f0f2d01c0" providerId="AD" clId="Web-{75F5E5E3-9C79-C5CB-6FE9-F1B58714403E}" dt="2021-04-02T14:28:56.185" v="2440" actId="20577"/>
        <pc:sldMkLst>
          <pc:docMk/>
          <pc:sldMk cId="2405605519" sldId="265"/>
        </pc:sldMkLst>
        <pc:spChg chg="mod">
          <ac:chgData name="André Simões" userId="S::ctw00750@criticaltechworks.com::ad84175f-7843-42e1-8111-776f0f2d01c0" providerId="AD" clId="Web-{75F5E5E3-9C79-C5CB-6FE9-F1B58714403E}" dt="2021-04-02T14:28:56.185" v="2440" actId="20577"/>
          <ac:spMkLst>
            <pc:docMk/>
            <pc:sldMk cId="2405605519" sldId="265"/>
            <ac:spMk id="10" creationId="{433B8089-7273-A14D-A6B7-CE8E7ED418B3}"/>
          </ac:spMkLst>
        </pc:spChg>
      </pc:sldChg>
      <pc:sldChg chg="modSp">
        <pc:chgData name="André Simões" userId="S::ctw00750@criticaltechworks.com::ad84175f-7843-42e1-8111-776f0f2d01c0" providerId="AD" clId="Web-{75F5E5E3-9C79-C5CB-6FE9-F1B58714403E}" dt="2021-04-02T13:43:56.648" v="1667" actId="20577"/>
        <pc:sldMkLst>
          <pc:docMk/>
          <pc:sldMk cId="2411947825" sldId="268"/>
        </pc:sldMkLst>
        <pc:spChg chg="mod">
          <ac:chgData name="André Simões" userId="S::ctw00750@criticaltechworks.com::ad84175f-7843-42e1-8111-776f0f2d01c0" providerId="AD" clId="Web-{75F5E5E3-9C79-C5CB-6FE9-F1B58714403E}" dt="2021-04-02T13:43:56.648" v="1667" actId="20577"/>
          <ac:spMkLst>
            <pc:docMk/>
            <pc:sldMk cId="2411947825" sldId="268"/>
            <ac:spMk id="3" creationId="{2671363B-4839-FE41-8612-6A2A3E162690}"/>
          </ac:spMkLst>
        </pc:spChg>
      </pc:sldChg>
      <pc:sldChg chg="del">
        <pc:chgData name="André Simões" userId="S::ctw00750@criticaltechworks.com::ad84175f-7843-42e1-8111-776f0f2d01c0" providerId="AD" clId="Web-{75F5E5E3-9C79-C5CB-6FE9-F1B58714403E}" dt="2021-04-02T14:28:23.372" v="2438"/>
        <pc:sldMkLst>
          <pc:docMk/>
          <pc:sldMk cId="1712924427" sldId="284"/>
        </pc:sldMkLst>
      </pc:sldChg>
      <pc:sldChg chg="modSp">
        <pc:chgData name="André Simões" userId="S::ctw00750@criticaltechworks.com::ad84175f-7843-42e1-8111-776f0f2d01c0" providerId="AD" clId="Web-{75F5E5E3-9C79-C5CB-6FE9-F1B58714403E}" dt="2021-04-02T12:58:20.297" v="830" actId="20577"/>
        <pc:sldMkLst>
          <pc:docMk/>
          <pc:sldMk cId="3088486739" sldId="286"/>
        </pc:sldMkLst>
        <pc:spChg chg="mod">
          <ac:chgData name="André Simões" userId="S::ctw00750@criticaltechworks.com::ad84175f-7843-42e1-8111-776f0f2d01c0" providerId="AD" clId="Web-{75F5E5E3-9C79-C5CB-6FE9-F1B58714403E}" dt="2021-04-02T12:58:20.297" v="830" actId="20577"/>
          <ac:spMkLst>
            <pc:docMk/>
            <pc:sldMk cId="3088486739" sldId="286"/>
            <ac:spMk id="2" creationId="{9392BF38-6BD0-F04E-827A-77E16337BE6C}"/>
          </ac:spMkLst>
        </pc:spChg>
      </pc:sldChg>
      <pc:sldChg chg="modSp del">
        <pc:chgData name="André Simões" userId="S::ctw00750@criticaltechworks.com::ad84175f-7843-42e1-8111-776f0f2d01c0" providerId="AD" clId="Web-{75F5E5E3-9C79-C5CB-6FE9-F1B58714403E}" dt="2021-04-02T18:42:29.554" v="2560"/>
        <pc:sldMkLst>
          <pc:docMk/>
          <pc:sldMk cId="1108491832" sldId="287"/>
        </pc:sldMkLst>
        <pc:spChg chg="mod">
          <ac:chgData name="André Simões" userId="S::ctw00750@criticaltechworks.com::ad84175f-7843-42e1-8111-776f0f2d01c0" providerId="AD" clId="Web-{75F5E5E3-9C79-C5CB-6FE9-F1B58714403E}" dt="2021-04-02T13:43:49.273" v="1666" actId="20577"/>
          <ac:spMkLst>
            <pc:docMk/>
            <pc:sldMk cId="1108491832" sldId="287"/>
            <ac:spMk id="2" creationId="{9392BF38-6BD0-F04E-827A-77E16337BE6C}"/>
          </ac:spMkLst>
        </pc:spChg>
      </pc:sldChg>
      <pc:sldChg chg="del">
        <pc:chgData name="André Simões" userId="S::ctw00750@criticaltechworks.com::ad84175f-7843-42e1-8111-776f0f2d01c0" providerId="AD" clId="Web-{75F5E5E3-9C79-C5CB-6FE9-F1B58714403E}" dt="2021-04-02T18:42:15.382" v="2559"/>
        <pc:sldMkLst>
          <pc:docMk/>
          <pc:sldMk cId="321677517" sldId="289"/>
        </pc:sldMkLst>
      </pc:sldChg>
      <pc:sldChg chg="addSp delSp modSp add mod replId modClrScheme chgLayout">
        <pc:chgData name="André Simões" userId="S::ctw00750@criticaltechworks.com::ad84175f-7843-42e1-8111-776f0f2d01c0" providerId="AD" clId="Web-{75F5E5E3-9C79-C5CB-6FE9-F1B58714403E}" dt="2021-04-02T11:09:19.947" v="360" actId="20577"/>
        <pc:sldMkLst>
          <pc:docMk/>
          <pc:sldMk cId="3162270842" sldId="295"/>
        </pc:sldMkLst>
        <pc:spChg chg="mod">
          <ac:chgData name="André Simões" userId="S::ctw00750@criticaltechworks.com::ad84175f-7843-42e1-8111-776f0f2d01c0" providerId="AD" clId="Web-{75F5E5E3-9C79-C5CB-6FE9-F1B58714403E}" dt="2021-04-02T10:55:28.492" v="156"/>
          <ac:spMkLst>
            <pc:docMk/>
            <pc:sldMk cId="3162270842" sldId="295"/>
            <ac:spMk id="2" creationId="{7C14D64A-F578-7D4C-A4B5-212A51FC2699}"/>
          </ac:spMkLst>
        </pc:spChg>
        <pc:spChg chg="add del mod">
          <ac:chgData name="André Simões" userId="S::ctw00750@criticaltechworks.com::ad84175f-7843-42e1-8111-776f0f2d01c0" providerId="AD" clId="Web-{75F5E5E3-9C79-C5CB-6FE9-F1B58714403E}" dt="2021-04-02T11:09:19.947" v="360" actId="20577"/>
          <ac:spMkLst>
            <pc:docMk/>
            <pc:sldMk cId="3162270842" sldId="295"/>
            <ac:spMk id="3" creationId="{2671363B-4839-FE41-8612-6A2A3E162690}"/>
          </ac:spMkLst>
        </pc:spChg>
        <pc:spChg chg="add del mod">
          <ac:chgData name="André Simões" userId="S::ctw00750@criticaltechworks.com::ad84175f-7843-42e1-8111-776f0f2d01c0" providerId="AD" clId="Web-{75F5E5E3-9C79-C5CB-6FE9-F1B58714403E}" dt="2021-04-02T10:54:08.959" v="130"/>
          <ac:spMkLst>
            <pc:docMk/>
            <pc:sldMk cId="3162270842" sldId="295"/>
            <ac:spMk id="6" creationId="{D5DB1516-6A88-4286-99A1-FF2E870ED7CF}"/>
          </ac:spMkLst>
        </pc:spChg>
        <pc:spChg chg="add del mod">
          <ac:chgData name="André Simões" userId="S::ctw00750@criticaltechworks.com::ad84175f-7843-42e1-8111-776f0f2d01c0" providerId="AD" clId="Web-{75F5E5E3-9C79-C5CB-6FE9-F1B58714403E}" dt="2021-04-02T10:54:08.959" v="130"/>
          <ac:spMkLst>
            <pc:docMk/>
            <pc:sldMk cId="3162270842" sldId="295"/>
            <ac:spMk id="7" creationId="{64656CA4-6BF0-497C-A046-F9FA61FDE464}"/>
          </ac:spMkLst>
        </pc:spChg>
        <pc:spChg chg="add del mod">
          <ac:chgData name="André Simões" userId="S::ctw00750@criticaltechworks.com::ad84175f-7843-42e1-8111-776f0f2d01c0" providerId="AD" clId="Web-{75F5E5E3-9C79-C5CB-6FE9-F1B58714403E}" dt="2021-04-02T10:54:06.459" v="128"/>
          <ac:spMkLst>
            <pc:docMk/>
            <pc:sldMk cId="3162270842" sldId="295"/>
            <ac:spMk id="9" creationId="{531DCDBA-C9CE-4656-B576-7DFC6950CDF5}"/>
          </ac:spMkLst>
        </pc:spChg>
        <pc:spChg chg="add del mod">
          <ac:chgData name="André Simões" userId="S::ctw00750@criticaltechworks.com::ad84175f-7843-42e1-8111-776f0f2d01c0" providerId="AD" clId="Web-{75F5E5E3-9C79-C5CB-6FE9-F1B58714403E}" dt="2021-04-02T10:55:28.492" v="156"/>
          <ac:spMkLst>
            <pc:docMk/>
            <pc:sldMk cId="3162270842" sldId="295"/>
            <ac:spMk id="10" creationId="{531DCDBA-C9CE-4656-B576-7DFC6950CDF5}"/>
          </ac:spMkLst>
        </pc:spChg>
        <pc:spChg chg="add del mod">
          <ac:chgData name="André Simões" userId="S::ctw00750@criticaltechworks.com::ad84175f-7843-42e1-8111-776f0f2d01c0" providerId="AD" clId="Web-{75F5E5E3-9C79-C5CB-6FE9-F1B58714403E}" dt="2021-04-02T10:54:06.459" v="128"/>
          <ac:spMkLst>
            <pc:docMk/>
            <pc:sldMk cId="3162270842" sldId="295"/>
            <ac:spMk id="11" creationId="{90A4180D-68DE-42CE-A497-4CB7B00E73B2}"/>
          </ac:spMkLst>
        </pc:spChg>
        <pc:spChg chg="add del mod">
          <ac:chgData name="André Simões" userId="S::ctw00750@criticaltechworks.com::ad84175f-7843-42e1-8111-776f0f2d01c0" providerId="AD" clId="Web-{75F5E5E3-9C79-C5CB-6FE9-F1B58714403E}" dt="2021-04-02T10:55:28.492" v="156"/>
          <ac:spMkLst>
            <pc:docMk/>
            <pc:sldMk cId="3162270842" sldId="295"/>
            <ac:spMk id="12" creationId="{90A4180D-68DE-42CE-A497-4CB7B00E73B2}"/>
          </ac:spMkLst>
        </pc:spChg>
        <pc:spChg chg="add del">
          <ac:chgData name="André Simões" userId="S::ctw00750@criticaltechworks.com::ad84175f-7843-42e1-8111-776f0f2d01c0" providerId="AD" clId="Web-{75F5E5E3-9C79-C5CB-6FE9-F1B58714403E}" dt="2021-04-02T10:54:54.663" v="143"/>
          <ac:spMkLst>
            <pc:docMk/>
            <pc:sldMk cId="3162270842" sldId="295"/>
            <ac:spMk id="15" creationId="{02F58425-CD5A-4FAE-A30D-A521F0D99034}"/>
          </ac:spMkLst>
        </pc:spChg>
        <pc:spChg chg="add del">
          <ac:chgData name="André Simões" userId="S::ctw00750@criticaltechworks.com::ad84175f-7843-42e1-8111-776f0f2d01c0" providerId="AD" clId="Web-{75F5E5E3-9C79-C5CB-6FE9-F1B58714403E}" dt="2021-04-02T10:54:54.663" v="143"/>
          <ac:spMkLst>
            <pc:docMk/>
            <pc:sldMk cId="3162270842" sldId="295"/>
            <ac:spMk id="16" creationId="{3B82F059-800A-4572-8D18-F5F8DCCC08DE}"/>
          </ac:spMkLst>
        </pc:spChg>
        <pc:spChg chg="add del mod">
          <ac:chgData name="André Simões" userId="S::ctw00750@criticaltechworks.com::ad84175f-7843-42e1-8111-776f0f2d01c0" providerId="AD" clId="Web-{75F5E5E3-9C79-C5CB-6FE9-F1B58714403E}" dt="2021-04-02T10:55:16.804" v="149"/>
          <ac:spMkLst>
            <pc:docMk/>
            <pc:sldMk cId="3162270842" sldId="295"/>
            <ac:spMk id="17" creationId="{704B1897-072F-40EB-B10C-4B29182CDABB}"/>
          </ac:spMkLst>
        </pc:spChg>
        <pc:spChg chg="add del mod">
          <ac:chgData name="André Simões" userId="S::ctw00750@criticaltechworks.com::ad84175f-7843-42e1-8111-776f0f2d01c0" providerId="AD" clId="Web-{75F5E5E3-9C79-C5CB-6FE9-F1B58714403E}" dt="2021-04-02T10:54:52.538" v="141"/>
          <ac:spMkLst>
            <pc:docMk/>
            <pc:sldMk cId="3162270842" sldId="295"/>
            <ac:spMk id="18" creationId="{C3C6E97E-8885-4EB6-83C0-DE0AB46CAC31}"/>
          </ac:spMkLst>
        </pc:spChg>
        <pc:spChg chg="add del mod">
          <ac:chgData name="André Simões" userId="S::ctw00750@criticaltechworks.com::ad84175f-7843-42e1-8111-776f0f2d01c0" providerId="AD" clId="Web-{75F5E5E3-9C79-C5CB-6FE9-F1B58714403E}" dt="2021-04-02T10:55:16.804" v="149"/>
          <ac:spMkLst>
            <pc:docMk/>
            <pc:sldMk cId="3162270842" sldId="295"/>
            <ac:spMk id="19" creationId="{2BAF0328-9652-4FEE-8225-67BAFC9F3DA5}"/>
          </ac:spMkLst>
        </pc:spChg>
        <pc:spChg chg="add del mod">
          <ac:chgData name="André Simões" userId="S::ctw00750@criticaltechworks.com::ad84175f-7843-42e1-8111-776f0f2d01c0" providerId="AD" clId="Web-{75F5E5E3-9C79-C5CB-6FE9-F1B58714403E}" dt="2021-04-02T10:54:52.538" v="141"/>
          <ac:spMkLst>
            <pc:docMk/>
            <pc:sldMk cId="3162270842" sldId="295"/>
            <ac:spMk id="20" creationId="{3F2113B0-078B-4AFB-BB81-2FA6D90FD4E2}"/>
          </ac:spMkLst>
        </pc:spChg>
        <pc:spChg chg="add del mod">
          <ac:chgData name="André Simões" userId="S::ctw00750@criticaltechworks.com::ad84175f-7843-42e1-8111-776f0f2d01c0" providerId="AD" clId="Web-{75F5E5E3-9C79-C5CB-6FE9-F1B58714403E}" dt="2021-04-02T10:55:14.289" v="147"/>
          <ac:spMkLst>
            <pc:docMk/>
            <pc:sldMk cId="3162270842" sldId="295"/>
            <ac:spMk id="61" creationId="{6754EF55-014C-4F5C-A05C-D2E7B34FDC81}"/>
          </ac:spMkLst>
        </pc:spChg>
        <pc:spChg chg="add del mod">
          <ac:chgData name="André Simões" userId="S::ctw00750@criticaltechworks.com::ad84175f-7843-42e1-8111-776f0f2d01c0" providerId="AD" clId="Web-{75F5E5E3-9C79-C5CB-6FE9-F1B58714403E}" dt="2021-04-02T10:56:03.305" v="163"/>
          <ac:spMkLst>
            <pc:docMk/>
            <pc:sldMk cId="3162270842" sldId="295"/>
            <ac:spMk id="112" creationId="{8A564D79-438A-432A-BC56-D0BFA24813FC}"/>
          </ac:spMkLst>
        </pc:spChg>
        <pc:graphicFrameChg chg="add del mod">
          <ac:chgData name="André Simões" userId="S::ctw00750@criticaltechworks.com::ad84175f-7843-42e1-8111-776f0f2d01c0" providerId="AD" clId="Web-{75F5E5E3-9C79-C5CB-6FE9-F1B58714403E}" dt="2021-04-02T10:54:06.459" v="128"/>
          <ac:graphicFrameMkLst>
            <pc:docMk/>
            <pc:sldMk cId="3162270842" sldId="295"/>
            <ac:graphicFrameMk id="5" creationId="{13C8F465-11C0-482B-A93D-06A88B27CBBB}"/>
          </ac:graphicFrameMkLst>
        </pc:graphicFrameChg>
        <pc:graphicFrameChg chg="add del mod">
          <ac:chgData name="André Simões" userId="S::ctw00750@criticaltechworks.com::ad84175f-7843-42e1-8111-776f0f2d01c0" providerId="AD" clId="Web-{75F5E5E3-9C79-C5CB-6FE9-F1B58714403E}" dt="2021-04-02T10:54:08.959" v="130"/>
          <ac:graphicFrameMkLst>
            <pc:docMk/>
            <pc:sldMk cId="3162270842" sldId="295"/>
            <ac:graphicFrameMk id="8" creationId="{F1E8C559-76F1-4CA2-94F0-60D1631018ED}"/>
          </ac:graphicFrameMkLst>
        </pc:graphicFrameChg>
        <pc:graphicFrameChg chg="add del mod modGraphic">
          <ac:chgData name="André Simões" userId="S::ctw00750@criticaltechworks.com::ad84175f-7843-42e1-8111-776f0f2d01c0" providerId="AD" clId="Web-{75F5E5E3-9C79-C5CB-6FE9-F1B58714403E}" dt="2021-04-02T10:55:28.492" v="156"/>
          <ac:graphicFrameMkLst>
            <pc:docMk/>
            <pc:sldMk cId="3162270842" sldId="295"/>
            <ac:graphicFrameMk id="13" creationId="{13C8F465-11C0-482B-A93D-06A88B27CBBB}"/>
          </ac:graphicFrameMkLst>
        </pc:graphicFrameChg>
        <pc:graphicFrameChg chg="add del mod">
          <ac:chgData name="André Simões" userId="S::ctw00750@criticaltechworks.com::ad84175f-7843-42e1-8111-776f0f2d01c0" providerId="AD" clId="Web-{75F5E5E3-9C79-C5CB-6FE9-F1B58714403E}" dt="2021-04-02T10:56:03.305" v="164"/>
          <ac:graphicFrameMkLst>
            <pc:docMk/>
            <pc:sldMk cId="3162270842" sldId="295"/>
            <ac:graphicFrameMk id="111" creationId="{81DE0F7C-BDDD-46BC-9950-D949F5046DA6}"/>
          </ac:graphicFrameMkLst>
        </pc:graphicFrameChg>
        <pc:picChg chg="add del mod">
          <ac:chgData name="André Simões" userId="S::ctw00750@criticaltechworks.com::ad84175f-7843-42e1-8111-776f0f2d01c0" providerId="AD" clId="Web-{75F5E5E3-9C79-C5CB-6FE9-F1B58714403E}" dt="2021-04-02T10:55:32.086" v="158"/>
          <ac:picMkLst>
            <pc:docMk/>
            <pc:sldMk cId="3162270842" sldId="295"/>
            <ac:picMk id="4" creationId="{661A04F7-A568-449F-8F5B-0431D0CDF754}"/>
          </ac:picMkLst>
        </pc:picChg>
      </pc:sldChg>
      <pc:sldChg chg="addSp delSp modSp add mod replId modClrScheme chgLayout">
        <pc:chgData name="André Simões" userId="S::ctw00750@criticaltechworks.com::ad84175f-7843-42e1-8111-776f0f2d01c0" providerId="AD" clId="Web-{75F5E5E3-9C79-C5CB-6FE9-F1B58714403E}" dt="2021-04-02T11:26:32.312" v="701" actId="1076"/>
        <pc:sldMkLst>
          <pc:docMk/>
          <pc:sldMk cId="1950715187" sldId="296"/>
        </pc:sldMkLst>
        <pc:spChg chg="mod">
          <ac:chgData name="André Simões" userId="S::ctw00750@criticaltechworks.com::ad84175f-7843-42e1-8111-776f0f2d01c0" providerId="AD" clId="Web-{75F5E5E3-9C79-C5CB-6FE9-F1B58714403E}" dt="2021-04-02T11:25:18.420" v="692"/>
          <ac:spMkLst>
            <pc:docMk/>
            <pc:sldMk cId="1950715187" sldId="296"/>
            <ac:spMk id="2" creationId="{7C14D64A-F578-7D4C-A4B5-212A51FC2699}"/>
          </ac:spMkLst>
        </pc:spChg>
        <pc:spChg chg="add del mod">
          <ac:chgData name="André Simões" userId="S::ctw00750@criticaltechworks.com::ad84175f-7843-42e1-8111-776f0f2d01c0" providerId="AD" clId="Web-{75F5E5E3-9C79-C5CB-6FE9-F1B58714403E}" dt="2021-04-02T11:20:26.992" v="643"/>
          <ac:spMkLst>
            <pc:docMk/>
            <pc:sldMk cId="1950715187" sldId="296"/>
            <ac:spMk id="3" creationId="{2671363B-4839-FE41-8612-6A2A3E162690}"/>
          </ac:spMkLst>
        </pc:spChg>
        <pc:spChg chg="add del">
          <ac:chgData name="André Simões" userId="S::ctw00750@criticaltechworks.com::ad84175f-7843-42e1-8111-776f0f2d01c0" providerId="AD" clId="Web-{75F5E5E3-9C79-C5CB-6FE9-F1B58714403E}" dt="2021-04-02T11:20:32.555" v="645"/>
          <ac:spMkLst>
            <pc:docMk/>
            <pc:sldMk cId="1950715187" sldId="296"/>
            <ac:spMk id="7" creationId="{5D23C9AB-960F-4A73-B28F-E1B602FA44D3}"/>
          </ac:spMkLst>
        </pc:spChg>
        <pc:spChg chg="add del">
          <ac:chgData name="André Simões" userId="S::ctw00750@criticaltechworks.com::ad84175f-7843-42e1-8111-776f0f2d01c0" providerId="AD" clId="Web-{75F5E5E3-9C79-C5CB-6FE9-F1B58714403E}" dt="2021-04-02T11:20:31.195" v="644"/>
          <ac:spMkLst>
            <pc:docMk/>
            <pc:sldMk cId="1950715187" sldId="296"/>
            <ac:spMk id="8" creationId="{CF870955-A44B-4993-87B2-DE57BAA79AC1}"/>
          </ac:spMkLst>
        </pc:spChg>
        <pc:spChg chg="add del">
          <ac:chgData name="André Simões" userId="S::ctw00750@criticaltechworks.com::ad84175f-7843-42e1-8111-776f0f2d01c0" providerId="AD" clId="Web-{75F5E5E3-9C79-C5CB-6FE9-F1B58714403E}" dt="2021-04-02T11:20:18.945" v="640"/>
          <ac:spMkLst>
            <pc:docMk/>
            <pc:sldMk cId="1950715187" sldId="296"/>
            <ac:spMk id="9" creationId="{5D23C9AB-960F-4A73-B28F-E1B602FA44D3}"/>
          </ac:spMkLst>
        </pc:spChg>
        <pc:spChg chg="add del">
          <ac:chgData name="André Simões" userId="S::ctw00750@criticaltechworks.com::ad84175f-7843-42e1-8111-776f0f2d01c0" providerId="AD" clId="Web-{75F5E5E3-9C79-C5CB-6FE9-F1B58714403E}" dt="2021-04-02T11:20:18.945" v="640"/>
          <ac:spMkLst>
            <pc:docMk/>
            <pc:sldMk cId="1950715187" sldId="296"/>
            <ac:spMk id="11" creationId="{CF870955-A44B-4993-87B2-DE57BAA79AC1}"/>
          </ac:spMkLst>
        </pc:spChg>
        <pc:spChg chg="add del mod">
          <ac:chgData name="André Simões" userId="S::ctw00750@criticaltechworks.com::ad84175f-7843-42e1-8111-776f0f2d01c0" providerId="AD" clId="Web-{75F5E5E3-9C79-C5CB-6FE9-F1B58714403E}" dt="2021-04-02T11:25:25.717" v="694"/>
          <ac:spMkLst>
            <pc:docMk/>
            <pc:sldMk cId="1950715187" sldId="296"/>
            <ac:spMk id="15" creationId="{089051BD-D040-4E8C-A655-518589E3472D}"/>
          </ac:spMkLst>
        </pc:spChg>
        <pc:spChg chg="add del mod">
          <ac:chgData name="André Simões" userId="S::ctw00750@criticaltechworks.com::ad84175f-7843-42e1-8111-776f0f2d01c0" providerId="AD" clId="Web-{75F5E5E3-9C79-C5CB-6FE9-F1B58714403E}" dt="2021-04-02T11:25:21.826" v="693"/>
          <ac:spMkLst>
            <pc:docMk/>
            <pc:sldMk cId="1950715187" sldId="296"/>
            <ac:spMk id="17" creationId="{D5DA4E95-5E84-4742-8B2E-743F28E617B3}"/>
          </ac:spMkLst>
        </pc:spChg>
        <pc:graphicFrameChg chg="add del">
          <ac:chgData name="André Simões" userId="S::ctw00750@criticaltechworks.com::ad84175f-7843-42e1-8111-776f0f2d01c0" providerId="AD" clId="Web-{75F5E5E3-9C79-C5CB-6FE9-F1B58714403E}" dt="2021-04-02T11:20:18.945" v="640"/>
          <ac:graphicFrameMkLst>
            <pc:docMk/>
            <pc:sldMk cId="1950715187" sldId="296"/>
            <ac:graphicFrameMk id="5" creationId="{D3872DCD-D653-4EA1-950F-FF891D61F1FD}"/>
          </ac:graphicFrameMkLst>
        </pc:graphicFrameChg>
        <pc:graphicFrameChg chg="add del mod">
          <ac:chgData name="André Simões" userId="S::ctw00750@criticaltechworks.com::ad84175f-7843-42e1-8111-776f0f2d01c0" providerId="AD" clId="Web-{75F5E5E3-9C79-C5CB-6FE9-F1B58714403E}" dt="2021-04-02T11:20:26.976" v="642"/>
          <ac:graphicFrameMkLst>
            <pc:docMk/>
            <pc:sldMk cId="1950715187" sldId="296"/>
            <ac:graphicFrameMk id="6" creationId="{263D8E7E-9E72-47D7-ADE5-4191E4D93268}"/>
          </ac:graphicFrameMkLst>
        </pc:graphicFrameChg>
        <pc:graphicFrameChg chg="add mod modGraphic">
          <ac:chgData name="André Simões" userId="S::ctw00750@criticaltechworks.com::ad84175f-7843-42e1-8111-776f0f2d01c0" providerId="AD" clId="Web-{75F5E5E3-9C79-C5CB-6FE9-F1B58714403E}" dt="2021-04-02T11:26:32.312" v="701" actId="1076"/>
          <ac:graphicFrameMkLst>
            <pc:docMk/>
            <pc:sldMk cId="1950715187" sldId="296"/>
            <ac:graphicFrameMk id="10" creationId="{D3872DCD-D653-4EA1-950F-FF891D61F1FD}"/>
          </ac:graphicFrameMkLst>
        </pc:graphicFrameChg>
        <pc:graphicFrameChg chg="add del mod">
          <ac:chgData name="André Simões" userId="S::ctw00750@criticaltechworks.com::ad84175f-7843-42e1-8111-776f0f2d01c0" providerId="AD" clId="Web-{75F5E5E3-9C79-C5CB-6FE9-F1B58714403E}" dt="2021-04-02T11:22:05.931" v="661"/>
          <ac:graphicFrameMkLst>
            <pc:docMk/>
            <pc:sldMk cId="1950715187" sldId="296"/>
            <ac:graphicFrameMk id="64" creationId="{24E677AC-AC76-44B2-86BB-9C19B4447044}"/>
          </ac:graphicFrameMkLst>
        </pc:graphicFrameChg>
        <pc:picChg chg="add del mod">
          <ac:chgData name="André Simões" userId="S::ctw00750@criticaltechworks.com::ad84175f-7843-42e1-8111-776f0f2d01c0" providerId="AD" clId="Web-{75F5E5E3-9C79-C5CB-6FE9-F1B58714403E}" dt="2021-04-02T11:20:00.819" v="456"/>
          <ac:picMkLst>
            <pc:docMk/>
            <pc:sldMk cId="1950715187" sldId="296"/>
            <ac:picMk id="4" creationId="{C92F0014-E3AF-4CB3-8812-9F66E7483BC9}"/>
          </ac:picMkLst>
        </pc:picChg>
      </pc:sldChg>
      <pc:sldChg chg="modSp add del replId">
        <pc:chgData name="André Simões" userId="S::ctw00750@criticaltechworks.com::ad84175f-7843-42e1-8111-776f0f2d01c0" providerId="AD" clId="Web-{75F5E5E3-9C79-C5CB-6FE9-F1B58714403E}" dt="2021-04-02T11:08:21.352" v="356"/>
        <pc:sldMkLst>
          <pc:docMk/>
          <pc:sldMk cId="3156398728" sldId="296"/>
        </pc:sldMkLst>
        <pc:spChg chg="mod">
          <ac:chgData name="André Simões" userId="S::ctw00750@criticaltechworks.com::ad84175f-7843-42e1-8111-776f0f2d01c0" providerId="AD" clId="Web-{75F5E5E3-9C79-C5CB-6FE9-F1B58714403E}" dt="2021-04-02T11:02:48.642" v="248" actId="20577"/>
          <ac:spMkLst>
            <pc:docMk/>
            <pc:sldMk cId="3156398728" sldId="296"/>
            <ac:spMk id="3" creationId="{2671363B-4839-FE41-8612-6A2A3E162690}"/>
          </ac:spMkLst>
        </pc:spChg>
      </pc:sldChg>
      <pc:sldChg chg="addSp delSp modSp add mod replId modClrScheme chgLayout">
        <pc:chgData name="André Simões" userId="S::ctw00750@criticaltechworks.com::ad84175f-7843-42e1-8111-776f0f2d01c0" providerId="AD" clId="Web-{75F5E5E3-9C79-C5CB-6FE9-F1B58714403E}" dt="2021-04-02T13:26:13.349" v="1278" actId="1076"/>
        <pc:sldMkLst>
          <pc:docMk/>
          <pc:sldMk cId="4047175739" sldId="297"/>
        </pc:sldMkLst>
        <pc:spChg chg="mod">
          <ac:chgData name="André Simões" userId="S::ctw00750@criticaltechworks.com::ad84175f-7843-42e1-8111-776f0f2d01c0" providerId="AD" clId="Web-{75F5E5E3-9C79-C5CB-6FE9-F1B58714403E}" dt="2021-04-02T12:59:35.644" v="851"/>
          <ac:spMkLst>
            <pc:docMk/>
            <pc:sldMk cId="4047175739" sldId="297"/>
            <ac:spMk id="2" creationId="{7C14D64A-F578-7D4C-A4B5-212A51FC2699}"/>
          </ac:spMkLst>
        </pc:spChg>
        <pc:spChg chg="mod ord">
          <ac:chgData name="André Simões" userId="S::ctw00750@criticaltechworks.com::ad84175f-7843-42e1-8111-776f0f2d01c0" providerId="AD" clId="Web-{75F5E5E3-9C79-C5CB-6FE9-F1B58714403E}" dt="2021-04-02T13:26:07.943" v="1276" actId="20577"/>
          <ac:spMkLst>
            <pc:docMk/>
            <pc:sldMk cId="4047175739" sldId="297"/>
            <ac:spMk id="3" creationId="{2671363B-4839-FE41-8612-6A2A3E162690}"/>
          </ac:spMkLst>
        </pc:spChg>
        <pc:spChg chg="add mod">
          <ac:chgData name="André Simões" userId="S::ctw00750@criticaltechworks.com::ad84175f-7843-42e1-8111-776f0f2d01c0" providerId="AD" clId="Web-{75F5E5E3-9C79-C5CB-6FE9-F1B58714403E}" dt="2021-04-02T12:52:02.494" v="773" actId="20577"/>
          <ac:spMkLst>
            <pc:docMk/>
            <pc:sldMk cId="4047175739" sldId="297"/>
            <ac:spMk id="5" creationId="{03B38178-F98C-4E1A-AEF5-ED8C09E5B4B0}"/>
          </ac:spMkLst>
        </pc:spChg>
        <pc:spChg chg="add del">
          <ac:chgData name="André Simões" userId="S::ctw00750@criticaltechworks.com::ad84175f-7843-42e1-8111-776f0f2d01c0" providerId="AD" clId="Web-{75F5E5E3-9C79-C5CB-6FE9-F1B58714403E}" dt="2021-04-02T12:47:27.160" v="752"/>
          <ac:spMkLst>
            <pc:docMk/>
            <pc:sldMk cId="4047175739" sldId="297"/>
            <ac:spMk id="6" creationId="{157DAC01-B237-45C0-817D-A9D6C3EF6CDF}"/>
          </ac:spMkLst>
        </pc:spChg>
        <pc:spChg chg="add del mod">
          <ac:chgData name="André Simões" userId="S::ctw00750@criticaltechworks.com::ad84175f-7843-42e1-8111-776f0f2d01c0" providerId="AD" clId="Web-{75F5E5E3-9C79-C5CB-6FE9-F1B58714403E}" dt="2021-04-02T12:59:35.644" v="851"/>
          <ac:spMkLst>
            <pc:docMk/>
            <pc:sldMk cId="4047175739" sldId="297"/>
            <ac:spMk id="13" creationId="{1902F734-0EE0-4C3F-81A3-FE9B8E632BE3}"/>
          </ac:spMkLst>
        </pc:spChg>
        <pc:grpChg chg="add del mod">
          <ac:chgData name="André Simões" userId="S::ctw00750@criticaltechworks.com::ad84175f-7843-42e1-8111-776f0f2d01c0" providerId="AD" clId="Web-{75F5E5E3-9C79-C5CB-6FE9-F1B58714403E}" dt="2021-04-02T12:59:17.206" v="846"/>
          <ac:grpSpMkLst>
            <pc:docMk/>
            <pc:sldMk cId="4047175739" sldId="297"/>
            <ac:grpSpMk id="7" creationId="{EA1B9932-5558-40C1-9108-078641C5FEA0}"/>
          </ac:grpSpMkLst>
        </pc:grpChg>
        <pc:picChg chg="add mod">
          <ac:chgData name="André Simões" userId="S::ctw00750@criticaltechworks.com::ad84175f-7843-42e1-8111-776f0f2d01c0" providerId="AD" clId="Web-{75F5E5E3-9C79-C5CB-6FE9-F1B58714403E}" dt="2021-04-02T12:47:06.847" v="745" actId="1076"/>
          <ac:picMkLst>
            <pc:docMk/>
            <pc:sldMk cId="4047175739" sldId="297"/>
            <ac:picMk id="4" creationId="{CF6DE626-8397-44FE-8C75-5D3F74B2EA65}"/>
          </ac:picMkLst>
        </pc:picChg>
        <pc:picChg chg="add mod">
          <ac:chgData name="André Simões" userId="S::ctw00750@criticaltechworks.com::ad84175f-7843-42e1-8111-776f0f2d01c0" providerId="AD" clId="Web-{75F5E5E3-9C79-C5CB-6FE9-F1B58714403E}" dt="2021-04-02T13:26:13.349" v="1278" actId="1076"/>
          <ac:picMkLst>
            <pc:docMk/>
            <pc:sldMk cId="4047175739" sldId="297"/>
            <ac:picMk id="8" creationId="{D75ECF93-6D4B-48C9-840B-AA19A653CD78}"/>
          </ac:picMkLst>
        </pc:picChg>
      </pc:sldChg>
      <pc:sldChg chg="addSp delSp modSp add mod replId modClrScheme chgLayout">
        <pc:chgData name="André Simões" userId="S::ctw00750@criticaltechworks.com::ad84175f-7843-42e1-8111-776f0f2d01c0" providerId="AD" clId="Web-{75F5E5E3-9C79-C5CB-6FE9-F1B58714403E}" dt="2021-04-02T14:30:24.171" v="2447" actId="20577"/>
        <pc:sldMkLst>
          <pc:docMk/>
          <pc:sldMk cId="1378702166" sldId="298"/>
        </pc:sldMkLst>
        <pc:spChg chg="mod">
          <ac:chgData name="André Simões" userId="S::ctw00750@criticaltechworks.com::ad84175f-7843-42e1-8111-776f0f2d01c0" providerId="AD" clId="Web-{75F5E5E3-9C79-C5CB-6FE9-F1B58714403E}" dt="2021-04-02T13:21:59.829" v="1224"/>
          <ac:spMkLst>
            <pc:docMk/>
            <pc:sldMk cId="1378702166" sldId="298"/>
            <ac:spMk id="2" creationId="{7C14D64A-F578-7D4C-A4B5-212A51FC2699}"/>
          </ac:spMkLst>
        </pc:spChg>
        <pc:spChg chg="mod">
          <ac:chgData name="André Simões" userId="S::ctw00750@criticaltechworks.com::ad84175f-7843-42e1-8111-776f0f2d01c0" providerId="AD" clId="Web-{75F5E5E3-9C79-C5CB-6FE9-F1B58714403E}" dt="2021-04-02T14:30:24.171" v="2447" actId="20577"/>
          <ac:spMkLst>
            <pc:docMk/>
            <pc:sldMk cId="1378702166" sldId="298"/>
            <ac:spMk id="3" creationId="{2671363B-4839-FE41-8612-6A2A3E162690}"/>
          </ac:spMkLst>
        </pc:spChg>
        <pc:spChg chg="add del mod">
          <ac:chgData name="André Simões" userId="S::ctw00750@criticaltechworks.com::ad84175f-7843-42e1-8111-776f0f2d01c0" providerId="AD" clId="Web-{75F5E5E3-9C79-C5CB-6FE9-F1B58714403E}" dt="2021-04-02T13:22:13.642" v="1225"/>
          <ac:spMkLst>
            <pc:docMk/>
            <pc:sldMk cId="1378702166" sldId="298"/>
            <ac:spMk id="10" creationId="{6285A415-02D0-4E78-B101-94286DA9BC09}"/>
          </ac:spMkLst>
        </pc:spChg>
        <pc:picChg chg="add del mod">
          <ac:chgData name="André Simões" userId="S::ctw00750@criticaltechworks.com::ad84175f-7843-42e1-8111-776f0f2d01c0" providerId="AD" clId="Web-{75F5E5E3-9C79-C5CB-6FE9-F1B58714403E}" dt="2021-04-02T13:18:11.819" v="1117"/>
          <ac:picMkLst>
            <pc:docMk/>
            <pc:sldMk cId="1378702166" sldId="298"/>
            <ac:picMk id="4" creationId="{2B4D02DC-B638-40B4-9BE2-4DBE4A0E9C25}"/>
          </ac:picMkLst>
        </pc:picChg>
        <pc:picChg chg="add mod">
          <ac:chgData name="André Simões" userId="S::ctw00750@criticaltechworks.com::ad84175f-7843-42e1-8111-776f0f2d01c0" providerId="AD" clId="Web-{75F5E5E3-9C79-C5CB-6FE9-F1B58714403E}" dt="2021-04-02T13:38:16.158" v="1558" actId="14100"/>
          <ac:picMkLst>
            <pc:docMk/>
            <pc:sldMk cId="1378702166" sldId="298"/>
            <ac:picMk id="5" creationId="{83C4ACB3-5F0E-47CF-9E5E-F110648BFE9D}"/>
          </ac:picMkLst>
        </pc:picChg>
      </pc:sldChg>
      <pc:sldChg chg="delSp modSp add replId">
        <pc:chgData name="André Simões" userId="S::ctw00750@criticaltechworks.com::ad84175f-7843-42e1-8111-776f0f2d01c0" providerId="AD" clId="Web-{75F5E5E3-9C79-C5CB-6FE9-F1B58714403E}" dt="2021-04-02T13:06:41.979" v="934" actId="20577"/>
        <pc:sldMkLst>
          <pc:docMk/>
          <pc:sldMk cId="2688245527" sldId="299"/>
        </pc:sldMkLst>
        <pc:spChg chg="mod">
          <ac:chgData name="André Simões" userId="S::ctw00750@criticaltechworks.com::ad84175f-7843-42e1-8111-776f0f2d01c0" providerId="AD" clId="Web-{75F5E5E3-9C79-C5CB-6FE9-F1B58714403E}" dt="2021-04-02T12:58:47.440" v="845" actId="20577"/>
          <ac:spMkLst>
            <pc:docMk/>
            <pc:sldMk cId="2688245527" sldId="299"/>
            <ac:spMk id="2" creationId="{7C14D64A-F578-7D4C-A4B5-212A51FC2699}"/>
          </ac:spMkLst>
        </pc:spChg>
        <pc:spChg chg="mod">
          <ac:chgData name="André Simões" userId="S::ctw00750@criticaltechworks.com::ad84175f-7843-42e1-8111-776f0f2d01c0" providerId="AD" clId="Web-{75F5E5E3-9C79-C5CB-6FE9-F1B58714403E}" dt="2021-04-02T13:06:41.979" v="934" actId="20577"/>
          <ac:spMkLst>
            <pc:docMk/>
            <pc:sldMk cId="2688245527" sldId="299"/>
            <ac:spMk id="3" creationId="{2671363B-4839-FE41-8612-6A2A3E162690}"/>
          </ac:spMkLst>
        </pc:spChg>
        <pc:grpChg chg="del">
          <ac:chgData name="André Simões" userId="S::ctw00750@criticaltechworks.com::ad84175f-7843-42e1-8111-776f0f2d01c0" providerId="AD" clId="Web-{75F5E5E3-9C79-C5CB-6FE9-F1B58714403E}" dt="2021-04-02T12:53:42.417" v="790"/>
          <ac:grpSpMkLst>
            <pc:docMk/>
            <pc:sldMk cId="2688245527" sldId="299"/>
            <ac:grpSpMk id="7" creationId="{EA1B9932-5558-40C1-9108-078641C5FEA0}"/>
          </ac:grpSpMkLst>
        </pc:grpChg>
      </pc:sldChg>
      <pc:sldChg chg="modSp add del replId">
        <pc:chgData name="André Simões" userId="S::ctw00750@criticaltechworks.com::ad84175f-7843-42e1-8111-776f0f2d01c0" providerId="AD" clId="Web-{75F5E5E3-9C79-C5CB-6FE9-F1B58714403E}" dt="2021-04-02T13:39:29.924" v="1571"/>
        <pc:sldMkLst>
          <pc:docMk/>
          <pc:sldMk cId="621491661" sldId="300"/>
        </pc:sldMkLst>
        <pc:spChg chg="mod">
          <ac:chgData name="André Simões" userId="S::ctw00750@criticaltechworks.com::ad84175f-7843-42e1-8111-776f0f2d01c0" providerId="AD" clId="Web-{75F5E5E3-9C79-C5CB-6FE9-F1B58714403E}" dt="2021-04-02T13:07:30.230" v="941" actId="20577"/>
          <ac:spMkLst>
            <pc:docMk/>
            <pc:sldMk cId="621491661" sldId="300"/>
            <ac:spMk id="2" creationId="{7C14D64A-F578-7D4C-A4B5-212A51FC2699}"/>
          </ac:spMkLst>
        </pc:spChg>
      </pc:sldChg>
      <pc:sldChg chg="addSp delSp modSp add mod replId modClrScheme chgLayout">
        <pc:chgData name="André Simões" userId="S::ctw00750@criticaltechworks.com::ad84175f-7843-42e1-8111-776f0f2d01c0" providerId="AD" clId="Web-{75F5E5E3-9C79-C5CB-6FE9-F1B58714403E}" dt="2021-04-02T13:40:08.816" v="1600" actId="20577"/>
        <pc:sldMkLst>
          <pc:docMk/>
          <pc:sldMk cId="3329973185" sldId="301"/>
        </pc:sldMkLst>
        <pc:spChg chg="mod">
          <ac:chgData name="André Simões" userId="S::ctw00750@criticaltechworks.com::ad84175f-7843-42e1-8111-776f0f2d01c0" providerId="AD" clId="Web-{75F5E5E3-9C79-C5CB-6FE9-F1B58714403E}" dt="2021-04-02T13:25:18.942" v="1263"/>
          <ac:spMkLst>
            <pc:docMk/>
            <pc:sldMk cId="3329973185" sldId="301"/>
            <ac:spMk id="2" creationId="{7C14D64A-F578-7D4C-A4B5-212A51FC2699}"/>
          </ac:spMkLst>
        </pc:spChg>
        <pc:spChg chg="mod">
          <ac:chgData name="André Simões" userId="S::ctw00750@criticaltechworks.com::ad84175f-7843-42e1-8111-776f0f2d01c0" providerId="AD" clId="Web-{75F5E5E3-9C79-C5CB-6FE9-F1B58714403E}" dt="2021-04-02T13:40:08.816" v="1600" actId="20577"/>
          <ac:spMkLst>
            <pc:docMk/>
            <pc:sldMk cId="3329973185" sldId="301"/>
            <ac:spMk id="3" creationId="{2671363B-4839-FE41-8612-6A2A3E162690}"/>
          </ac:spMkLst>
        </pc:spChg>
        <pc:picChg chg="del mod">
          <ac:chgData name="André Simões" userId="S::ctw00750@criticaltechworks.com::ad84175f-7843-42e1-8111-776f0f2d01c0" providerId="AD" clId="Web-{75F5E5E3-9C79-C5CB-6FE9-F1B58714403E}" dt="2021-04-02T13:24:47.488" v="1256"/>
          <ac:picMkLst>
            <pc:docMk/>
            <pc:sldMk cId="3329973185" sldId="301"/>
            <ac:picMk id="4" creationId="{2B4D02DC-B638-40B4-9BE2-4DBE4A0E9C25}"/>
          </ac:picMkLst>
        </pc:picChg>
        <pc:picChg chg="add mod">
          <ac:chgData name="André Simões" userId="S::ctw00750@criticaltechworks.com::ad84175f-7843-42e1-8111-776f0f2d01c0" providerId="AD" clId="Web-{75F5E5E3-9C79-C5CB-6FE9-F1B58714403E}" dt="2021-04-02T13:26:45.584" v="1287" actId="1076"/>
          <ac:picMkLst>
            <pc:docMk/>
            <pc:sldMk cId="3329973185" sldId="301"/>
            <ac:picMk id="5" creationId="{C9272398-CBAB-4D02-8744-153BB485C663}"/>
          </ac:picMkLst>
        </pc:picChg>
      </pc:sldChg>
      <pc:sldChg chg="addSp delSp modSp add del mod replId modClrScheme chgLayout">
        <pc:chgData name="André Simões" userId="S::ctw00750@criticaltechworks.com::ad84175f-7843-42e1-8111-776f0f2d01c0" providerId="AD" clId="Web-{75F5E5E3-9C79-C5CB-6FE9-F1B58714403E}" dt="2021-04-02T18:42:30.694" v="2561"/>
        <pc:sldMkLst>
          <pc:docMk/>
          <pc:sldMk cId="1024773938" sldId="302"/>
        </pc:sldMkLst>
        <pc:spChg chg="mod">
          <ac:chgData name="André Simões" userId="S::ctw00750@criticaltechworks.com::ad84175f-7843-42e1-8111-776f0f2d01c0" providerId="AD" clId="Web-{75F5E5E3-9C79-C5CB-6FE9-F1B58714403E}" dt="2021-04-02T13:50:55.343" v="1822"/>
          <ac:spMkLst>
            <pc:docMk/>
            <pc:sldMk cId="1024773938" sldId="302"/>
            <ac:spMk id="2" creationId="{7C14D64A-F578-7D4C-A4B5-212A51FC2699}"/>
          </ac:spMkLst>
        </pc:spChg>
        <pc:spChg chg="mod ord">
          <ac:chgData name="André Simões" userId="S::ctw00750@criticaltechworks.com::ad84175f-7843-42e1-8111-776f0f2d01c0" providerId="AD" clId="Web-{75F5E5E3-9C79-C5CB-6FE9-F1B58714403E}" dt="2021-04-02T14:01:14.590" v="2079" actId="20577"/>
          <ac:spMkLst>
            <pc:docMk/>
            <pc:sldMk cId="1024773938" sldId="302"/>
            <ac:spMk id="3" creationId="{2671363B-4839-FE41-8612-6A2A3E162690}"/>
          </ac:spMkLst>
        </pc:spChg>
        <pc:spChg chg="add del mod">
          <ac:chgData name="André Simões" userId="S::ctw00750@criticaltechworks.com::ad84175f-7843-42e1-8111-776f0f2d01c0" providerId="AD" clId="Web-{75F5E5E3-9C79-C5CB-6FE9-F1B58714403E}" dt="2021-04-02T13:50:52.733" v="1820"/>
          <ac:spMkLst>
            <pc:docMk/>
            <pc:sldMk cId="1024773938" sldId="302"/>
            <ac:spMk id="7" creationId="{E44AF081-1108-4D88-99F0-E76AFF6A7021}"/>
          </ac:spMkLst>
        </pc:spChg>
        <pc:spChg chg="add del mod">
          <ac:chgData name="André Simões" userId="S::ctw00750@criticaltechworks.com::ad84175f-7843-42e1-8111-776f0f2d01c0" providerId="AD" clId="Web-{75F5E5E3-9C79-C5CB-6FE9-F1B58714403E}" dt="2021-04-02T13:50:55.343" v="1822"/>
          <ac:spMkLst>
            <pc:docMk/>
            <pc:sldMk cId="1024773938" sldId="302"/>
            <ac:spMk id="8" creationId="{5F83EDCB-1541-4005-AB9D-1CE7253480C4}"/>
          </ac:spMkLst>
        </pc:spChg>
        <pc:spChg chg="add del mod">
          <ac:chgData name="André Simões" userId="S::ctw00750@criticaltechworks.com::ad84175f-7843-42e1-8111-776f0f2d01c0" providerId="AD" clId="Web-{75F5E5E3-9C79-C5CB-6FE9-F1B58714403E}" dt="2021-04-02T13:52:47.517" v="1862"/>
          <ac:spMkLst>
            <pc:docMk/>
            <pc:sldMk cId="1024773938" sldId="302"/>
            <ac:spMk id="9" creationId="{C24DDEC6-989E-4D74-8564-FBF0EE8213CC}"/>
          </ac:spMkLst>
        </pc:spChg>
        <pc:spChg chg="add del mod">
          <ac:chgData name="André Simões" userId="S::ctw00750@criticaltechworks.com::ad84175f-7843-42e1-8111-776f0f2d01c0" providerId="AD" clId="Web-{75F5E5E3-9C79-C5CB-6FE9-F1B58714403E}" dt="2021-04-02T13:48:02.199" v="1769"/>
          <ac:spMkLst>
            <pc:docMk/>
            <pc:sldMk cId="1024773938" sldId="302"/>
            <ac:spMk id="10" creationId="{286CE590-05C0-42FF-B66A-18786EDF894D}"/>
          </ac:spMkLst>
        </pc:spChg>
        <pc:spChg chg="add del mod">
          <ac:chgData name="André Simões" userId="S::ctw00750@criticaltechworks.com::ad84175f-7843-42e1-8111-776f0f2d01c0" providerId="AD" clId="Web-{75F5E5E3-9C79-C5CB-6FE9-F1B58714403E}" dt="2021-04-02T13:52:50.907" v="1864"/>
          <ac:spMkLst>
            <pc:docMk/>
            <pc:sldMk cId="1024773938" sldId="302"/>
            <ac:spMk id="13" creationId="{93C65854-7FB1-48B3-8062-719255F1555E}"/>
          </ac:spMkLst>
        </pc:spChg>
        <pc:picChg chg="add del mod">
          <ac:chgData name="André Simões" userId="S::ctw00750@criticaltechworks.com::ad84175f-7843-42e1-8111-776f0f2d01c0" providerId="AD" clId="Web-{75F5E5E3-9C79-C5CB-6FE9-F1B58714403E}" dt="2021-04-02T13:47:53.042" v="1766"/>
          <ac:picMkLst>
            <pc:docMk/>
            <pc:sldMk cId="1024773938" sldId="302"/>
            <ac:picMk id="4" creationId="{EABAD630-D97A-4F05-AA4D-7A7B13C7EBB3}"/>
          </ac:picMkLst>
        </pc:picChg>
        <pc:picChg chg="add mod">
          <ac:chgData name="André Simões" userId="S::ctw00750@criticaltechworks.com::ad84175f-7843-42e1-8111-776f0f2d01c0" providerId="AD" clId="Web-{75F5E5E3-9C79-C5CB-6FE9-F1B58714403E}" dt="2021-04-02T13:56:06.957" v="1938" actId="1076"/>
          <ac:picMkLst>
            <pc:docMk/>
            <pc:sldMk cId="1024773938" sldId="302"/>
            <ac:picMk id="5" creationId="{CD432275-1DD5-4340-A587-6932F0A2327A}"/>
          </ac:picMkLst>
        </pc:picChg>
        <pc:picChg chg="add del mod">
          <ac:chgData name="André Simões" userId="S::ctw00750@criticaltechworks.com::ad84175f-7843-42e1-8111-776f0f2d01c0" providerId="AD" clId="Web-{75F5E5E3-9C79-C5CB-6FE9-F1B58714403E}" dt="2021-04-02T13:51:40.640" v="1828"/>
          <ac:picMkLst>
            <pc:docMk/>
            <pc:sldMk cId="1024773938" sldId="302"/>
            <ac:picMk id="6" creationId="{C60BCA9E-7114-4197-A8F7-8C120C8E6D22}"/>
          </ac:picMkLst>
        </pc:picChg>
        <pc:picChg chg="add mod">
          <ac:chgData name="André Simões" userId="S::ctw00750@criticaltechworks.com::ad84175f-7843-42e1-8111-776f0f2d01c0" providerId="AD" clId="Web-{75F5E5E3-9C79-C5CB-6FE9-F1B58714403E}" dt="2021-04-02T14:01:17.481" v="2080" actId="14100"/>
          <ac:picMkLst>
            <pc:docMk/>
            <pc:sldMk cId="1024773938" sldId="302"/>
            <ac:picMk id="11" creationId="{7BE9DFD6-460D-4A58-B72E-BE1C462B7217}"/>
          </ac:picMkLst>
        </pc:picChg>
      </pc:sldChg>
      <pc:sldChg chg="addSp delSp modSp add del replId">
        <pc:chgData name="André Simões" userId="S::ctw00750@criticaltechworks.com::ad84175f-7843-42e1-8111-776f0f2d01c0" providerId="AD" clId="Web-{75F5E5E3-9C79-C5CB-6FE9-F1B58714403E}" dt="2021-04-02T18:42:31.585" v="2562"/>
        <pc:sldMkLst>
          <pc:docMk/>
          <pc:sldMk cId="2458652136" sldId="303"/>
        </pc:sldMkLst>
        <pc:spChg chg="ord">
          <ac:chgData name="André Simões" userId="S::ctw00750@criticaltechworks.com::ad84175f-7843-42e1-8111-776f0f2d01c0" providerId="AD" clId="Web-{75F5E5E3-9C79-C5CB-6FE9-F1B58714403E}" dt="2021-04-02T14:21:12.191" v="2323"/>
          <ac:spMkLst>
            <pc:docMk/>
            <pc:sldMk cId="2458652136" sldId="303"/>
            <ac:spMk id="2" creationId="{7C14D64A-F578-7D4C-A4B5-212A51FC2699}"/>
          </ac:spMkLst>
        </pc:spChg>
        <pc:spChg chg="mod ord">
          <ac:chgData name="André Simões" userId="S::ctw00750@criticaltechworks.com::ad84175f-7843-42e1-8111-776f0f2d01c0" providerId="AD" clId="Web-{75F5E5E3-9C79-C5CB-6FE9-F1B58714403E}" dt="2021-04-02T14:23:27.398" v="2370" actId="20577"/>
          <ac:spMkLst>
            <pc:docMk/>
            <pc:sldMk cId="2458652136" sldId="303"/>
            <ac:spMk id="3" creationId="{2671363B-4839-FE41-8612-6A2A3E162690}"/>
          </ac:spMkLst>
        </pc:spChg>
        <pc:picChg chg="add del mod">
          <ac:chgData name="André Simões" userId="S::ctw00750@criticaltechworks.com::ad84175f-7843-42e1-8111-776f0f2d01c0" providerId="AD" clId="Web-{75F5E5E3-9C79-C5CB-6FE9-F1B58714403E}" dt="2021-04-02T14:09:06.397" v="2178"/>
          <ac:picMkLst>
            <pc:docMk/>
            <pc:sldMk cId="2458652136" sldId="303"/>
            <ac:picMk id="4" creationId="{06D63003-E6F6-4B71-A7AA-204019E1F97A}"/>
          </ac:picMkLst>
        </pc:picChg>
        <pc:picChg chg="del">
          <ac:chgData name="André Simões" userId="S::ctw00750@criticaltechworks.com::ad84175f-7843-42e1-8111-776f0f2d01c0" providerId="AD" clId="Web-{75F5E5E3-9C79-C5CB-6FE9-F1B58714403E}" dt="2021-04-02T14:01:23.965" v="2081"/>
          <ac:picMkLst>
            <pc:docMk/>
            <pc:sldMk cId="2458652136" sldId="303"/>
            <ac:picMk id="5" creationId="{CD432275-1DD5-4340-A587-6932F0A2327A}"/>
          </ac:picMkLst>
        </pc:picChg>
        <pc:picChg chg="add del mod">
          <ac:chgData name="André Simões" userId="S::ctw00750@criticaltechworks.com::ad84175f-7843-42e1-8111-776f0f2d01c0" providerId="AD" clId="Web-{75F5E5E3-9C79-C5CB-6FE9-F1B58714403E}" dt="2021-04-02T14:08:39.334" v="2171"/>
          <ac:picMkLst>
            <pc:docMk/>
            <pc:sldMk cId="2458652136" sldId="303"/>
            <ac:picMk id="6" creationId="{52B3B4A5-96D3-4A47-AE69-61499037A9E7}"/>
          </ac:picMkLst>
        </pc:picChg>
        <pc:picChg chg="add del mod ord">
          <ac:chgData name="André Simões" userId="S::ctw00750@criticaltechworks.com::ad84175f-7843-42e1-8111-776f0f2d01c0" providerId="AD" clId="Web-{75F5E5E3-9C79-C5CB-6FE9-F1B58714403E}" dt="2021-04-02T14:09:33.241" v="2179"/>
          <ac:picMkLst>
            <pc:docMk/>
            <pc:sldMk cId="2458652136" sldId="303"/>
            <ac:picMk id="7" creationId="{0DF4F4C5-C048-405A-8F52-6EACBCBF4F2A}"/>
          </ac:picMkLst>
        </pc:picChg>
        <pc:picChg chg="add mod ord">
          <ac:chgData name="André Simões" userId="S::ctw00750@criticaltechworks.com::ad84175f-7843-42e1-8111-776f0f2d01c0" providerId="AD" clId="Web-{75F5E5E3-9C79-C5CB-6FE9-F1B58714403E}" dt="2021-04-02T14:26:17.651" v="2428" actId="1076"/>
          <ac:picMkLst>
            <pc:docMk/>
            <pc:sldMk cId="2458652136" sldId="303"/>
            <ac:picMk id="8" creationId="{0431F714-2B93-4A32-A19D-DFC71D414BEB}"/>
          </ac:picMkLst>
        </pc:picChg>
        <pc:picChg chg="add mod">
          <ac:chgData name="André Simões" userId="S::ctw00750@criticaltechworks.com::ad84175f-7843-42e1-8111-776f0f2d01c0" providerId="AD" clId="Web-{75F5E5E3-9C79-C5CB-6FE9-F1B58714403E}" dt="2021-04-02T14:26:22.276" v="2430" actId="1076"/>
          <ac:picMkLst>
            <pc:docMk/>
            <pc:sldMk cId="2458652136" sldId="303"/>
            <ac:picMk id="9" creationId="{7CA3C4F7-13A6-4110-90FE-3FC4FE4174D5}"/>
          </ac:picMkLst>
        </pc:picChg>
        <pc:picChg chg="add mod">
          <ac:chgData name="André Simões" userId="S::ctw00750@criticaltechworks.com::ad84175f-7843-42e1-8111-776f0f2d01c0" providerId="AD" clId="Web-{75F5E5E3-9C79-C5CB-6FE9-F1B58714403E}" dt="2021-04-02T14:26:06.745" v="2424" actId="14100"/>
          <ac:picMkLst>
            <pc:docMk/>
            <pc:sldMk cId="2458652136" sldId="303"/>
            <ac:picMk id="10" creationId="{EF00B657-AEEB-468D-8312-5E2C89E181FF}"/>
          </ac:picMkLst>
        </pc:picChg>
        <pc:picChg chg="del">
          <ac:chgData name="André Simões" userId="S::ctw00750@criticaltechworks.com::ad84175f-7843-42e1-8111-776f0f2d01c0" providerId="AD" clId="Web-{75F5E5E3-9C79-C5CB-6FE9-F1B58714403E}" dt="2021-04-02T14:01:52.591" v="2092"/>
          <ac:picMkLst>
            <pc:docMk/>
            <pc:sldMk cId="2458652136" sldId="303"/>
            <ac:picMk id="11" creationId="{7BE9DFD6-460D-4A58-B72E-BE1C462B7217}"/>
          </ac:picMkLst>
        </pc:picChg>
        <pc:picChg chg="add mod">
          <ac:chgData name="André Simões" userId="S::ctw00750@criticaltechworks.com::ad84175f-7843-42e1-8111-776f0f2d01c0" providerId="AD" clId="Web-{75F5E5E3-9C79-C5CB-6FE9-F1B58714403E}" dt="2021-04-02T14:26:26.026" v="2432" actId="1076"/>
          <ac:picMkLst>
            <pc:docMk/>
            <pc:sldMk cId="2458652136" sldId="303"/>
            <ac:picMk id="12" creationId="{27980C53-33A4-484D-B15B-66046AD08241}"/>
          </ac:picMkLst>
        </pc:picChg>
        <pc:picChg chg="add mod ord">
          <ac:chgData name="André Simões" userId="S::ctw00750@criticaltechworks.com::ad84175f-7843-42e1-8111-776f0f2d01c0" providerId="AD" clId="Web-{75F5E5E3-9C79-C5CB-6FE9-F1B58714403E}" dt="2021-04-02T14:26:23.807" v="2431" actId="1076"/>
          <ac:picMkLst>
            <pc:docMk/>
            <pc:sldMk cId="2458652136" sldId="303"/>
            <ac:picMk id="13" creationId="{C87D9157-412D-4D96-80DA-31BFF700AB63}"/>
          </ac:picMkLst>
        </pc:picChg>
        <pc:picChg chg="add del mod">
          <ac:chgData name="André Simões" userId="S::ctw00750@criticaltechworks.com::ad84175f-7843-42e1-8111-776f0f2d01c0" providerId="AD" clId="Web-{75F5E5E3-9C79-C5CB-6FE9-F1B58714403E}" dt="2021-04-02T14:16:27.607" v="2260"/>
          <ac:picMkLst>
            <pc:docMk/>
            <pc:sldMk cId="2458652136" sldId="303"/>
            <ac:picMk id="14" creationId="{A74491CB-6508-4B83-9B67-831A96A6B286}"/>
          </ac:picMkLst>
        </pc:picChg>
        <pc:picChg chg="add mod">
          <ac:chgData name="André Simões" userId="S::ctw00750@criticaltechworks.com::ad84175f-7843-42e1-8111-776f0f2d01c0" providerId="AD" clId="Web-{75F5E5E3-9C79-C5CB-6FE9-F1B58714403E}" dt="2021-04-02T14:26:01.448" v="2423" actId="1076"/>
          <ac:picMkLst>
            <pc:docMk/>
            <pc:sldMk cId="2458652136" sldId="303"/>
            <ac:picMk id="15" creationId="{43B3489C-D495-4B74-880C-A359B112F79A}"/>
          </ac:picMkLst>
        </pc:picChg>
      </pc:sldChg>
      <pc:sldChg chg="add del ord replId">
        <pc:chgData name="André Simões" userId="S::ctw00750@criticaltechworks.com::ad84175f-7843-42e1-8111-776f0f2d01c0" providerId="AD" clId="Web-{75F5E5E3-9C79-C5CB-6FE9-F1B58714403E}" dt="2021-04-02T14:39:05.590" v="2451"/>
        <pc:sldMkLst>
          <pc:docMk/>
          <pc:sldMk cId="1641102286" sldId="304"/>
        </pc:sldMkLst>
      </pc:sldChg>
      <pc:sldChg chg="addSp delSp modSp add replId">
        <pc:chgData name="André Simões" userId="S::ctw00750@criticaltechworks.com::ad84175f-7843-42e1-8111-776f0f2d01c0" providerId="AD" clId="Web-{75F5E5E3-9C79-C5CB-6FE9-F1B58714403E}" dt="2021-04-02T14:40:45.295" v="2557"/>
        <pc:sldMkLst>
          <pc:docMk/>
          <pc:sldMk cId="2943246508" sldId="304"/>
        </pc:sldMkLst>
        <pc:spChg chg="mod">
          <ac:chgData name="André Simões" userId="S::ctw00750@criticaltechworks.com::ad84175f-7843-42e1-8111-776f0f2d01c0" providerId="AD" clId="Web-{75F5E5E3-9C79-C5CB-6FE9-F1B58714403E}" dt="2021-04-02T14:39:26.356" v="2456" actId="20577"/>
          <ac:spMkLst>
            <pc:docMk/>
            <pc:sldMk cId="2943246508" sldId="304"/>
            <ac:spMk id="2" creationId="{7C14D64A-F578-7D4C-A4B5-212A51FC2699}"/>
          </ac:spMkLst>
        </pc:spChg>
        <pc:spChg chg="mod">
          <ac:chgData name="André Simões" userId="S::ctw00750@criticaltechworks.com::ad84175f-7843-42e1-8111-776f0f2d01c0" providerId="AD" clId="Web-{75F5E5E3-9C79-C5CB-6FE9-F1B58714403E}" dt="2021-04-02T14:40:40.264" v="2553" actId="20577"/>
          <ac:spMkLst>
            <pc:docMk/>
            <pc:sldMk cId="2943246508" sldId="304"/>
            <ac:spMk id="3" creationId="{2671363B-4839-FE41-8612-6A2A3E162690}"/>
          </ac:spMkLst>
        </pc:spChg>
        <pc:spChg chg="add del mod">
          <ac:chgData name="André Simões" userId="S::ctw00750@criticaltechworks.com::ad84175f-7843-42e1-8111-776f0f2d01c0" providerId="AD" clId="Web-{75F5E5E3-9C79-C5CB-6FE9-F1B58714403E}" dt="2021-04-02T14:40:45.295" v="2557"/>
          <ac:spMkLst>
            <pc:docMk/>
            <pc:sldMk cId="2943246508" sldId="304"/>
            <ac:spMk id="4" creationId="{C6BAED45-0362-40CE-ABC8-0E58DA8450B8}"/>
          </ac:spMkLst>
        </pc:spChg>
      </pc:sldChg>
      <pc:sldChg chg="modSp add del replId">
        <pc:chgData name="André Simões" userId="S::ctw00750@criticaltechworks.com::ad84175f-7843-42e1-8111-776f0f2d01c0" providerId="AD" clId="Web-{75F5E5E3-9C79-C5CB-6FE9-F1B58714403E}" dt="2021-04-02T14:28:04.934" v="2437"/>
        <pc:sldMkLst>
          <pc:docMk/>
          <pc:sldMk cId="3467813249" sldId="304"/>
        </pc:sldMkLst>
        <pc:spChg chg="mod">
          <ac:chgData name="André Simões" userId="S::ctw00750@criticaltechworks.com::ad84175f-7843-42e1-8111-776f0f2d01c0" providerId="AD" clId="Web-{75F5E5E3-9C79-C5CB-6FE9-F1B58714403E}" dt="2021-04-02T14:28:02.418" v="2436" actId="20577"/>
          <ac:spMkLst>
            <pc:docMk/>
            <pc:sldMk cId="3467813249" sldId="304"/>
            <ac:spMk id="3" creationId="{2671363B-4839-FE41-8612-6A2A3E162690}"/>
          </ac:spMkLst>
        </pc:spChg>
      </pc:sldChg>
      <pc:sldChg chg="modSp add del replId">
        <pc:chgData name="André Simões" userId="S::ctw00750@criticaltechworks.com::ad84175f-7843-42e1-8111-776f0f2d01c0" providerId="AD" clId="Web-{75F5E5E3-9C79-C5CB-6FE9-F1B58714403E}" dt="2021-04-02T14:20:44.035" v="2310"/>
        <pc:sldMkLst>
          <pc:docMk/>
          <pc:sldMk cId="3871991669" sldId="304"/>
        </pc:sldMkLst>
        <pc:spChg chg="mod">
          <ac:chgData name="André Simões" userId="S::ctw00750@criticaltechworks.com::ad84175f-7843-42e1-8111-776f0f2d01c0" providerId="AD" clId="Web-{75F5E5E3-9C79-C5CB-6FE9-F1B58714403E}" dt="2021-04-02T14:20:16.784" v="2309" actId="20577"/>
          <ac:spMkLst>
            <pc:docMk/>
            <pc:sldMk cId="3871991669" sldId="304"/>
            <ac:spMk id="3" creationId="{2671363B-4839-FE41-8612-6A2A3E162690}"/>
          </ac:spMkLst>
        </pc:spChg>
      </pc:sldChg>
      <pc:sldChg chg="add replId">
        <pc:chgData name="André Simões" userId="S::ctw00750@criticaltechworks.com::ad84175f-7843-42e1-8111-776f0f2d01c0" providerId="AD" clId="Web-{75F5E5E3-9C79-C5CB-6FE9-F1B58714403E}" dt="2021-04-02T14:40:48.201" v="2558"/>
        <pc:sldMkLst>
          <pc:docMk/>
          <pc:sldMk cId="1028630684" sldId="305"/>
        </pc:sldMkLst>
      </pc:sldChg>
    </pc:docChg>
  </pc:docChgLst>
  <pc:docChgLst>
    <pc:chgData name="André Simões" userId="S::ctw00750@criticaltechworks.com::ad84175f-7843-42e1-8111-776f0f2d01c0" providerId="AD" clId="Web-{7D776817-860F-BCF9-A5C2-DE1587F2A860}"/>
    <pc:docChg chg="addSld delSld modSld">
      <pc:chgData name="André Simões" userId="S::ctw00750@criticaltechworks.com::ad84175f-7843-42e1-8111-776f0f2d01c0" providerId="AD" clId="Web-{7D776817-860F-BCF9-A5C2-DE1587F2A860}" dt="2021-04-03T09:52:10.815" v="319"/>
      <pc:docMkLst>
        <pc:docMk/>
      </pc:docMkLst>
      <pc:sldChg chg="modSp">
        <pc:chgData name="André Simões" userId="S::ctw00750@criticaltechworks.com::ad84175f-7843-42e1-8111-776f0f2d01c0" providerId="AD" clId="Web-{7D776817-860F-BCF9-A5C2-DE1587F2A860}" dt="2021-04-03T09:37:27.965" v="88" actId="20577"/>
        <pc:sldMkLst>
          <pc:docMk/>
          <pc:sldMk cId="2411947825" sldId="268"/>
        </pc:sldMkLst>
        <pc:spChg chg="mod">
          <ac:chgData name="André Simões" userId="S::ctw00750@criticaltechworks.com::ad84175f-7843-42e1-8111-776f0f2d01c0" providerId="AD" clId="Web-{7D776817-860F-BCF9-A5C2-DE1587F2A860}" dt="2021-04-03T09:37:27.965" v="88" actId="20577"/>
          <ac:spMkLst>
            <pc:docMk/>
            <pc:sldMk cId="2411947825" sldId="268"/>
            <ac:spMk id="3" creationId="{2671363B-4839-FE41-8612-6A2A3E162690}"/>
          </ac:spMkLst>
        </pc:spChg>
      </pc:sldChg>
      <pc:sldChg chg="modSp">
        <pc:chgData name="André Simões" userId="S::ctw00750@criticaltechworks.com::ad84175f-7843-42e1-8111-776f0f2d01c0" providerId="AD" clId="Web-{7D776817-860F-BCF9-A5C2-DE1587F2A860}" dt="2021-04-03T09:36:25.276" v="65" actId="20577"/>
        <pc:sldMkLst>
          <pc:docMk/>
          <pc:sldMk cId="4126920761" sldId="288"/>
        </pc:sldMkLst>
        <pc:spChg chg="mod">
          <ac:chgData name="André Simões" userId="S::ctw00750@criticaltechworks.com::ad84175f-7843-42e1-8111-776f0f2d01c0" providerId="AD" clId="Web-{7D776817-860F-BCF9-A5C2-DE1587F2A860}" dt="2021-04-03T09:36:25.276" v="65" actId="20577"/>
          <ac:spMkLst>
            <pc:docMk/>
            <pc:sldMk cId="4126920761" sldId="288"/>
            <ac:spMk id="2" creationId="{9392BF38-6BD0-F04E-827A-77E16337BE6C}"/>
          </ac:spMkLst>
        </pc:spChg>
      </pc:sldChg>
      <pc:sldChg chg="del">
        <pc:chgData name="André Simões" userId="S::ctw00750@criticaltechworks.com::ad84175f-7843-42e1-8111-776f0f2d01c0" providerId="AD" clId="Web-{7D776817-860F-BCF9-A5C2-DE1587F2A860}" dt="2021-04-03T09:36:10.776" v="50"/>
        <pc:sldMkLst>
          <pc:docMk/>
          <pc:sldMk cId="2943246508" sldId="304"/>
        </pc:sldMkLst>
      </pc:sldChg>
      <pc:sldChg chg="modSp">
        <pc:chgData name="André Simões" userId="S::ctw00750@criticaltechworks.com::ad84175f-7843-42e1-8111-776f0f2d01c0" providerId="AD" clId="Web-{7D776817-860F-BCF9-A5C2-DE1587F2A860}" dt="2021-04-03T09:41:12.828" v="234" actId="20577"/>
        <pc:sldMkLst>
          <pc:docMk/>
          <pc:sldMk cId="4003048410" sldId="306"/>
        </pc:sldMkLst>
        <pc:spChg chg="mod">
          <ac:chgData name="André Simões" userId="S::ctw00750@criticaltechworks.com::ad84175f-7843-42e1-8111-776f0f2d01c0" providerId="AD" clId="Web-{7D776817-860F-BCF9-A5C2-DE1587F2A860}" dt="2021-04-03T09:36:34.776" v="69" actId="20577"/>
          <ac:spMkLst>
            <pc:docMk/>
            <pc:sldMk cId="4003048410" sldId="306"/>
            <ac:spMk id="2" creationId="{7C14D64A-F578-7D4C-A4B5-212A51FC2699}"/>
          </ac:spMkLst>
        </pc:spChg>
        <pc:graphicFrameChg chg="modGraphic">
          <ac:chgData name="André Simões" userId="S::ctw00750@criticaltechworks.com::ad84175f-7843-42e1-8111-776f0f2d01c0" providerId="AD" clId="Web-{7D776817-860F-BCF9-A5C2-DE1587F2A860}" dt="2021-04-03T09:41:12.828" v="234" actId="20577"/>
          <ac:graphicFrameMkLst>
            <pc:docMk/>
            <pc:sldMk cId="4003048410" sldId="306"/>
            <ac:graphicFrameMk id="8" creationId="{14109D40-8575-45C9-9D37-FA0B909FD7D8}"/>
          </ac:graphicFrameMkLst>
        </pc:graphicFrameChg>
      </pc:sldChg>
      <pc:sldChg chg="modSp">
        <pc:chgData name="André Simões" userId="S::ctw00750@criticaltechworks.com::ad84175f-7843-42e1-8111-776f0f2d01c0" providerId="AD" clId="Web-{7D776817-860F-BCF9-A5C2-DE1587F2A860}" dt="2021-04-03T09:36:38.073" v="70" actId="20577"/>
        <pc:sldMkLst>
          <pc:docMk/>
          <pc:sldMk cId="1062697180" sldId="308"/>
        </pc:sldMkLst>
        <pc:spChg chg="mod">
          <ac:chgData name="André Simões" userId="S::ctw00750@criticaltechworks.com::ad84175f-7843-42e1-8111-776f0f2d01c0" providerId="AD" clId="Web-{7D776817-860F-BCF9-A5C2-DE1587F2A860}" dt="2021-04-03T09:36:38.073" v="70" actId="20577"/>
          <ac:spMkLst>
            <pc:docMk/>
            <pc:sldMk cId="1062697180" sldId="308"/>
            <ac:spMk id="2" creationId="{7C14D64A-F578-7D4C-A4B5-212A51FC2699}"/>
          </ac:spMkLst>
        </pc:spChg>
      </pc:sldChg>
      <pc:sldChg chg="modSp">
        <pc:chgData name="André Simões" userId="S::ctw00750@criticaltechworks.com::ad84175f-7843-42e1-8111-776f0f2d01c0" providerId="AD" clId="Web-{7D776817-860F-BCF9-A5C2-DE1587F2A860}" dt="2021-04-03T09:36:43.448" v="72" actId="20577"/>
        <pc:sldMkLst>
          <pc:docMk/>
          <pc:sldMk cId="2219503188" sldId="309"/>
        </pc:sldMkLst>
        <pc:spChg chg="mod">
          <ac:chgData name="André Simões" userId="S::ctw00750@criticaltechworks.com::ad84175f-7843-42e1-8111-776f0f2d01c0" providerId="AD" clId="Web-{7D776817-860F-BCF9-A5C2-DE1587F2A860}" dt="2021-04-03T09:36:43.448" v="72" actId="20577"/>
          <ac:spMkLst>
            <pc:docMk/>
            <pc:sldMk cId="2219503188" sldId="309"/>
            <ac:spMk id="2" creationId="{7C14D64A-F578-7D4C-A4B5-212A51FC2699}"/>
          </ac:spMkLst>
        </pc:spChg>
      </pc:sldChg>
      <pc:sldChg chg="modSp">
        <pc:chgData name="André Simões" userId="S::ctw00750@criticaltechworks.com::ad84175f-7843-42e1-8111-776f0f2d01c0" providerId="AD" clId="Web-{7D776817-860F-BCF9-A5C2-DE1587F2A860}" dt="2021-04-03T09:36:40.355" v="71" actId="20577"/>
        <pc:sldMkLst>
          <pc:docMk/>
          <pc:sldMk cId="2340189793" sldId="311"/>
        </pc:sldMkLst>
        <pc:spChg chg="mod">
          <ac:chgData name="André Simões" userId="S::ctw00750@criticaltechworks.com::ad84175f-7843-42e1-8111-776f0f2d01c0" providerId="AD" clId="Web-{7D776817-860F-BCF9-A5C2-DE1587F2A860}" dt="2021-04-03T09:36:40.355" v="71" actId="20577"/>
          <ac:spMkLst>
            <pc:docMk/>
            <pc:sldMk cId="2340189793" sldId="311"/>
            <ac:spMk id="2" creationId="{7C14D64A-F578-7D4C-A4B5-212A51FC2699}"/>
          </ac:spMkLst>
        </pc:spChg>
      </pc:sldChg>
      <pc:sldChg chg="modSp">
        <pc:chgData name="André Simões" userId="S::ctw00750@criticaltechworks.com::ad84175f-7843-42e1-8111-776f0f2d01c0" providerId="AD" clId="Web-{7D776817-860F-BCF9-A5C2-DE1587F2A860}" dt="2021-04-03T09:36:47.964" v="74" actId="20577"/>
        <pc:sldMkLst>
          <pc:docMk/>
          <pc:sldMk cId="843847196" sldId="312"/>
        </pc:sldMkLst>
        <pc:spChg chg="mod">
          <ac:chgData name="André Simões" userId="S::ctw00750@criticaltechworks.com::ad84175f-7843-42e1-8111-776f0f2d01c0" providerId="AD" clId="Web-{7D776817-860F-BCF9-A5C2-DE1587F2A860}" dt="2021-04-03T09:36:47.964" v="74" actId="20577"/>
          <ac:spMkLst>
            <pc:docMk/>
            <pc:sldMk cId="843847196" sldId="312"/>
            <ac:spMk id="2" creationId="{7C14D64A-F578-7D4C-A4B5-212A51FC2699}"/>
          </ac:spMkLst>
        </pc:spChg>
      </pc:sldChg>
      <pc:sldChg chg="modSp">
        <pc:chgData name="André Simões" userId="S::ctw00750@criticaltechworks.com::ad84175f-7843-42e1-8111-776f0f2d01c0" providerId="AD" clId="Web-{7D776817-860F-BCF9-A5C2-DE1587F2A860}" dt="2021-04-03T09:36:51.839" v="75" actId="20577"/>
        <pc:sldMkLst>
          <pc:docMk/>
          <pc:sldMk cId="225064906" sldId="313"/>
        </pc:sldMkLst>
        <pc:spChg chg="mod">
          <ac:chgData name="André Simões" userId="S::ctw00750@criticaltechworks.com::ad84175f-7843-42e1-8111-776f0f2d01c0" providerId="AD" clId="Web-{7D776817-860F-BCF9-A5C2-DE1587F2A860}" dt="2021-04-03T09:36:51.839" v="75" actId="20577"/>
          <ac:spMkLst>
            <pc:docMk/>
            <pc:sldMk cId="225064906" sldId="313"/>
            <ac:spMk id="2" creationId="{7C14D64A-F578-7D4C-A4B5-212A51FC2699}"/>
          </ac:spMkLst>
        </pc:spChg>
      </pc:sldChg>
      <pc:sldChg chg="delSp modSp">
        <pc:chgData name="André Simões" userId="S::ctw00750@criticaltechworks.com::ad84175f-7843-42e1-8111-776f0f2d01c0" providerId="AD" clId="Web-{7D776817-860F-BCF9-A5C2-DE1587F2A860}" dt="2021-04-03T09:36:56.042" v="76" actId="20577"/>
        <pc:sldMkLst>
          <pc:docMk/>
          <pc:sldMk cId="1939145901" sldId="314"/>
        </pc:sldMkLst>
        <pc:spChg chg="mod">
          <ac:chgData name="André Simões" userId="S::ctw00750@criticaltechworks.com::ad84175f-7843-42e1-8111-776f0f2d01c0" providerId="AD" clId="Web-{7D776817-860F-BCF9-A5C2-DE1587F2A860}" dt="2021-04-03T09:36:56.042" v="76" actId="20577"/>
          <ac:spMkLst>
            <pc:docMk/>
            <pc:sldMk cId="1939145901" sldId="314"/>
            <ac:spMk id="2" creationId="{7C14D64A-F578-7D4C-A4B5-212A51FC2699}"/>
          </ac:spMkLst>
        </pc:spChg>
        <pc:picChg chg="mod">
          <ac:chgData name="André Simões" userId="S::ctw00750@criticaltechworks.com::ad84175f-7843-42e1-8111-776f0f2d01c0" providerId="AD" clId="Web-{7D776817-860F-BCF9-A5C2-DE1587F2A860}" dt="2021-04-03T09:33:37.695" v="46" actId="1076"/>
          <ac:picMkLst>
            <pc:docMk/>
            <pc:sldMk cId="1939145901" sldId="314"/>
            <ac:picMk id="8" creationId="{3D907753-EF91-42DE-819E-115B6E059CEF}"/>
          </ac:picMkLst>
        </pc:picChg>
        <pc:picChg chg="del mod">
          <ac:chgData name="André Simões" userId="S::ctw00750@criticaltechworks.com::ad84175f-7843-42e1-8111-776f0f2d01c0" providerId="AD" clId="Web-{7D776817-860F-BCF9-A5C2-DE1587F2A860}" dt="2021-04-03T09:31:38.052" v="9"/>
          <ac:picMkLst>
            <pc:docMk/>
            <pc:sldMk cId="1939145901" sldId="314"/>
            <ac:picMk id="10" creationId="{D5848C51-5EEC-44F6-ABE0-4C7FF8C628C2}"/>
          </ac:picMkLst>
        </pc:picChg>
      </pc:sldChg>
      <pc:sldChg chg="delSp modSp add replId">
        <pc:chgData name="André Simões" userId="S::ctw00750@criticaltechworks.com::ad84175f-7843-42e1-8111-776f0f2d01c0" providerId="AD" clId="Web-{7D776817-860F-BCF9-A5C2-DE1587F2A860}" dt="2021-04-03T09:36:58.636" v="77" actId="20577"/>
        <pc:sldMkLst>
          <pc:docMk/>
          <pc:sldMk cId="2647655912" sldId="315"/>
        </pc:sldMkLst>
        <pc:spChg chg="mod">
          <ac:chgData name="André Simões" userId="S::ctw00750@criticaltechworks.com::ad84175f-7843-42e1-8111-776f0f2d01c0" providerId="AD" clId="Web-{7D776817-860F-BCF9-A5C2-DE1587F2A860}" dt="2021-04-03T09:36:58.636" v="77" actId="20577"/>
          <ac:spMkLst>
            <pc:docMk/>
            <pc:sldMk cId="2647655912" sldId="315"/>
            <ac:spMk id="2" creationId="{7C14D64A-F578-7D4C-A4B5-212A51FC2699}"/>
          </ac:spMkLst>
        </pc:spChg>
        <pc:spChg chg="mod">
          <ac:chgData name="André Simões" userId="S::ctw00750@criticaltechworks.com::ad84175f-7843-42e1-8111-776f0f2d01c0" providerId="AD" clId="Web-{7D776817-860F-BCF9-A5C2-DE1587F2A860}" dt="2021-04-03T09:32:17.459" v="31" actId="20577"/>
          <ac:spMkLst>
            <pc:docMk/>
            <pc:sldMk cId="2647655912" sldId="315"/>
            <ac:spMk id="3" creationId="{2671363B-4839-FE41-8612-6A2A3E162690}"/>
          </ac:spMkLst>
        </pc:spChg>
        <pc:picChg chg="del">
          <ac:chgData name="André Simões" userId="S::ctw00750@criticaltechworks.com::ad84175f-7843-42e1-8111-776f0f2d01c0" providerId="AD" clId="Web-{7D776817-860F-BCF9-A5C2-DE1587F2A860}" dt="2021-04-03T09:31:40.286" v="10"/>
          <ac:picMkLst>
            <pc:docMk/>
            <pc:sldMk cId="2647655912" sldId="315"/>
            <ac:picMk id="8" creationId="{3D907753-EF91-42DE-819E-115B6E059CEF}"/>
          </ac:picMkLst>
        </pc:picChg>
        <pc:picChg chg="mod">
          <ac:chgData name="André Simões" userId="S::ctw00750@criticaltechworks.com::ad84175f-7843-42e1-8111-776f0f2d01c0" providerId="AD" clId="Web-{7D776817-860F-BCF9-A5C2-DE1587F2A860}" dt="2021-04-03T09:33:50.648" v="48" actId="1076"/>
          <ac:picMkLst>
            <pc:docMk/>
            <pc:sldMk cId="2647655912" sldId="315"/>
            <ac:picMk id="10" creationId="{D5848C51-5EEC-44F6-ABE0-4C7FF8C628C2}"/>
          </ac:picMkLst>
        </pc:picChg>
      </pc:sldChg>
      <pc:sldChg chg="add replId">
        <pc:chgData name="André Simões" userId="S::ctw00750@criticaltechworks.com::ad84175f-7843-42e1-8111-776f0f2d01c0" providerId="AD" clId="Web-{7D776817-860F-BCF9-A5C2-DE1587F2A860}" dt="2021-04-03T09:36:05.338" v="49"/>
        <pc:sldMkLst>
          <pc:docMk/>
          <pc:sldMk cId="4279144893" sldId="316"/>
        </pc:sldMkLst>
      </pc:sldChg>
      <pc:sldChg chg="addSp delSp modSp add replId">
        <pc:chgData name="André Simões" userId="S::ctw00750@criticaltechworks.com::ad84175f-7843-42e1-8111-776f0f2d01c0" providerId="AD" clId="Web-{7D776817-860F-BCF9-A5C2-DE1587F2A860}" dt="2021-04-03T09:45:51.460" v="282"/>
        <pc:sldMkLst>
          <pc:docMk/>
          <pc:sldMk cId="183353718" sldId="317"/>
        </pc:sldMkLst>
        <pc:spChg chg="mod">
          <ac:chgData name="André Simões" userId="S::ctw00750@criticaltechworks.com::ad84175f-7843-42e1-8111-776f0f2d01c0" providerId="AD" clId="Web-{7D776817-860F-BCF9-A5C2-DE1587F2A860}" dt="2021-04-03T09:41:44.126" v="245" actId="20577"/>
          <ac:spMkLst>
            <pc:docMk/>
            <pc:sldMk cId="183353718" sldId="317"/>
            <ac:spMk id="3" creationId="{2671363B-4839-FE41-8612-6A2A3E162690}"/>
          </ac:spMkLst>
        </pc:spChg>
        <pc:picChg chg="add mod ord">
          <ac:chgData name="André Simões" userId="S::ctw00750@criticaltechworks.com::ad84175f-7843-42e1-8111-776f0f2d01c0" providerId="AD" clId="Web-{7D776817-860F-BCF9-A5C2-DE1587F2A860}" dt="2021-04-03T09:45:48.225" v="281"/>
          <ac:picMkLst>
            <pc:docMk/>
            <pc:sldMk cId="183353718" sldId="317"/>
            <ac:picMk id="4" creationId="{FA2FF7AD-D281-48AF-B144-09C7C766D3B2}"/>
          </ac:picMkLst>
        </pc:picChg>
        <pc:picChg chg="add mod ord">
          <ac:chgData name="André Simões" userId="S::ctw00750@criticaltechworks.com::ad84175f-7843-42e1-8111-776f0f2d01c0" providerId="AD" clId="Web-{7D776817-860F-BCF9-A5C2-DE1587F2A860}" dt="2021-04-03T09:45:51.460" v="282"/>
          <ac:picMkLst>
            <pc:docMk/>
            <pc:sldMk cId="183353718" sldId="317"/>
            <ac:picMk id="5" creationId="{54C9C5FC-453F-45BE-8B78-5520D5483E43}"/>
          </ac:picMkLst>
        </pc:picChg>
        <pc:picChg chg="del">
          <ac:chgData name="André Simões" userId="S::ctw00750@criticaltechworks.com::ad84175f-7843-42e1-8111-776f0f2d01c0" providerId="AD" clId="Web-{7D776817-860F-BCF9-A5C2-DE1587F2A860}" dt="2021-04-03T09:45:26.068" v="276"/>
          <ac:picMkLst>
            <pc:docMk/>
            <pc:sldMk cId="183353718" sldId="317"/>
            <ac:picMk id="8" creationId="{486BCB8B-1E68-46F9-89E2-D5E08AED0CC7}"/>
          </ac:picMkLst>
        </pc:picChg>
        <pc:picChg chg="del">
          <ac:chgData name="André Simões" userId="S::ctw00750@criticaltechworks.com::ad84175f-7843-42e1-8111-776f0f2d01c0" providerId="AD" clId="Web-{7D776817-860F-BCF9-A5C2-DE1587F2A860}" dt="2021-04-03T09:45:38.693" v="279"/>
          <ac:picMkLst>
            <pc:docMk/>
            <pc:sldMk cId="183353718" sldId="317"/>
            <ac:picMk id="9" creationId="{5A6A3B0D-8DAF-4E22-8740-3B301179C778}"/>
          </ac:picMkLst>
        </pc:picChg>
      </pc:sldChg>
      <pc:sldChg chg="addSp delSp modSp add replId">
        <pc:chgData name="André Simões" userId="S::ctw00750@criticaltechworks.com::ad84175f-7843-42e1-8111-776f0f2d01c0" providerId="AD" clId="Web-{7D776817-860F-BCF9-A5C2-DE1587F2A860}" dt="2021-04-03T09:44:31.457" v="272"/>
        <pc:sldMkLst>
          <pc:docMk/>
          <pc:sldMk cId="752602250" sldId="318"/>
        </pc:sldMkLst>
        <pc:spChg chg="mod">
          <ac:chgData name="André Simões" userId="S::ctw00750@criticaltechworks.com::ad84175f-7843-42e1-8111-776f0f2d01c0" providerId="AD" clId="Web-{7D776817-860F-BCF9-A5C2-DE1587F2A860}" dt="2021-04-03T09:42:24.220" v="256" actId="20577"/>
          <ac:spMkLst>
            <pc:docMk/>
            <pc:sldMk cId="752602250" sldId="318"/>
            <ac:spMk id="3" creationId="{2671363B-4839-FE41-8612-6A2A3E162690}"/>
          </ac:spMkLst>
        </pc:spChg>
        <pc:picChg chg="add mod ord">
          <ac:chgData name="André Simões" userId="S::ctw00750@criticaltechworks.com::ad84175f-7843-42e1-8111-776f0f2d01c0" providerId="AD" clId="Web-{7D776817-860F-BCF9-A5C2-DE1587F2A860}" dt="2021-04-03T09:44:31.457" v="272"/>
          <ac:picMkLst>
            <pc:docMk/>
            <pc:sldMk cId="752602250" sldId="318"/>
            <ac:picMk id="4" creationId="{30111152-8C11-431F-8A61-2B931A76A99A}"/>
          </ac:picMkLst>
        </pc:picChg>
        <pc:picChg chg="add mod ord">
          <ac:chgData name="André Simões" userId="S::ctw00750@criticaltechworks.com::ad84175f-7843-42e1-8111-776f0f2d01c0" providerId="AD" clId="Web-{7D776817-860F-BCF9-A5C2-DE1587F2A860}" dt="2021-04-03T09:44:08.301" v="266"/>
          <ac:picMkLst>
            <pc:docMk/>
            <pc:sldMk cId="752602250" sldId="318"/>
            <ac:picMk id="5" creationId="{C207DB18-F38F-4AA4-8594-F8B4FA7F8DCE}"/>
          </ac:picMkLst>
        </pc:picChg>
        <pc:picChg chg="del">
          <ac:chgData name="André Simões" userId="S::ctw00750@criticaltechworks.com::ad84175f-7843-42e1-8111-776f0f2d01c0" providerId="AD" clId="Web-{7D776817-860F-BCF9-A5C2-DE1587F2A860}" dt="2021-04-03T09:44:25.160" v="271"/>
          <ac:picMkLst>
            <pc:docMk/>
            <pc:sldMk cId="752602250" sldId="318"/>
            <ac:picMk id="6" creationId="{38F8C7A8-3D11-4A25-9EE5-7860752941B8}"/>
          </ac:picMkLst>
        </pc:picChg>
        <pc:picChg chg="del">
          <ac:chgData name="André Simões" userId="S::ctw00750@criticaltechworks.com::ad84175f-7843-42e1-8111-776f0f2d01c0" providerId="AD" clId="Web-{7D776817-860F-BCF9-A5C2-DE1587F2A860}" dt="2021-04-03T09:44:04.363" v="265"/>
          <ac:picMkLst>
            <pc:docMk/>
            <pc:sldMk cId="752602250" sldId="318"/>
            <ac:picMk id="7" creationId="{A344B34B-9CB0-4192-84FC-083B0A1F277F}"/>
          </ac:picMkLst>
        </pc:picChg>
      </pc:sldChg>
      <pc:sldChg chg="addSp delSp modSp add replId">
        <pc:chgData name="André Simões" userId="S::ctw00750@criticaltechworks.com::ad84175f-7843-42e1-8111-776f0f2d01c0" providerId="AD" clId="Web-{7D776817-860F-BCF9-A5C2-DE1587F2A860}" dt="2021-04-03T09:52:10.815" v="319"/>
        <pc:sldMkLst>
          <pc:docMk/>
          <pc:sldMk cId="1172939959" sldId="319"/>
        </pc:sldMkLst>
        <pc:spChg chg="mod">
          <ac:chgData name="André Simões" userId="S::ctw00750@criticaltechworks.com::ad84175f-7843-42e1-8111-776f0f2d01c0" providerId="AD" clId="Web-{7D776817-860F-BCF9-A5C2-DE1587F2A860}" dt="2021-04-03T09:49:16.683" v="285" actId="20577"/>
          <ac:spMkLst>
            <pc:docMk/>
            <pc:sldMk cId="1172939959" sldId="319"/>
            <ac:spMk id="3" creationId="{2671363B-4839-FE41-8612-6A2A3E162690}"/>
          </ac:spMkLst>
        </pc:spChg>
        <pc:picChg chg="add mod ord">
          <ac:chgData name="André Simões" userId="S::ctw00750@criticaltechworks.com::ad84175f-7843-42e1-8111-776f0f2d01c0" providerId="AD" clId="Web-{7D776817-860F-BCF9-A5C2-DE1587F2A860}" dt="2021-04-03T09:52:10.815" v="319"/>
          <ac:picMkLst>
            <pc:docMk/>
            <pc:sldMk cId="1172939959" sldId="319"/>
            <ac:picMk id="4" creationId="{E7FF0D98-15BF-43C7-BAB7-523F4B81109F}"/>
          </ac:picMkLst>
        </pc:picChg>
        <pc:picChg chg="add mod ord">
          <ac:chgData name="André Simões" userId="S::ctw00750@criticaltechworks.com::ad84175f-7843-42e1-8111-776f0f2d01c0" providerId="AD" clId="Web-{7D776817-860F-BCF9-A5C2-DE1587F2A860}" dt="2021-04-03T09:52:03.518" v="318"/>
          <ac:picMkLst>
            <pc:docMk/>
            <pc:sldMk cId="1172939959" sldId="319"/>
            <ac:picMk id="5" creationId="{F595D755-FCF6-4867-9ACA-AAE508803F81}"/>
          </ac:picMkLst>
        </pc:picChg>
        <pc:picChg chg="del">
          <ac:chgData name="André Simões" userId="S::ctw00750@criticaltechworks.com::ad84175f-7843-42e1-8111-776f0f2d01c0" providerId="AD" clId="Web-{7D776817-860F-BCF9-A5C2-DE1587F2A860}" dt="2021-04-03T09:51:55.236" v="316"/>
          <ac:picMkLst>
            <pc:docMk/>
            <pc:sldMk cId="1172939959" sldId="319"/>
            <ac:picMk id="6" creationId="{796C7294-395B-44DD-81A4-AD17DF8DD099}"/>
          </ac:picMkLst>
        </pc:picChg>
        <pc:picChg chg="del">
          <ac:chgData name="André Simões" userId="S::ctw00750@criticaltechworks.com::ad84175f-7843-42e1-8111-776f0f2d01c0" providerId="AD" clId="Web-{7D776817-860F-BCF9-A5C2-DE1587F2A860}" dt="2021-04-03T09:51:42.361" v="314"/>
          <ac:picMkLst>
            <pc:docMk/>
            <pc:sldMk cId="1172939959" sldId="319"/>
            <ac:picMk id="8" creationId="{F9507924-3B6C-4627-8E5A-42B8DA132546}"/>
          </ac:picMkLst>
        </pc:picChg>
      </pc:sldChg>
      <pc:sldChg chg="addSp delSp modSp add replId">
        <pc:chgData name="André Simões" userId="S::ctw00750@criticaltechworks.com::ad84175f-7843-42e1-8111-776f0f2d01c0" providerId="AD" clId="Web-{7D776817-860F-BCF9-A5C2-DE1587F2A860}" dt="2021-04-03T09:51:10.920" v="309"/>
        <pc:sldMkLst>
          <pc:docMk/>
          <pc:sldMk cId="490215364" sldId="320"/>
        </pc:sldMkLst>
        <pc:spChg chg="mod">
          <ac:chgData name="André Simões" userId="S::ctw00750@criticaltechworks.com::ad84175f-7843-42e1-8111-776f0f2d01c0" providerId="AD" clId="Web-{7D776817-860F-BCF9-A5C2-DE1587F2A860}" dt="2021-04-03T09:49:56.215" v="291" actId="20577"/>
          <ac:spMkLst>
            <pc:docMk/>
            <pc:sldMk cId="490215364" sldId="320"/>
            <ac:spMk id="3" creationId="{2671363B-4839-FE41-8612-6A2A3E162690}"/>
          </ac:spMkLst>
        </pc:spChg>
        <pc:picChg chg="del">
          <ac:chgData name="André Simões" userId="S::ctw00750@criticaltechworks.com::ad84175f-7843-42e1-8111-776f0f2d01c0" providerId="AD" clId="Web-{7D776817-860F-BCF9-A5C2-DE1587F2A860}" dt="2021-04-03T09:50:55.560" v="304"/>
          <ac:picMkLst>
            <pc:docMk/>
            <pc:sldMk cId="490215364" sldId="320"/>
            <ac:picMk id="4" creationId="{999AE6A2-FC96-41DC-9323-07DB5860B6B4}"/>
          </ac:picMkLst>
        </pc:picChg>
        <pc:picChg chg="del">
          <ac:chgData name="André Simões" userId="S::ctw00750@criticaltechworks.com::ad84175f-7843-42e1-8111-776f0f2d01c0" providerId="AD" clId="Web-{7D776817-860F-BCF9-A5C2-DE1587F2A860}" dt="2021-04-03T09:51:01.779" v="306"/>
          <ac:picMkLst>
            <pc:docMk/>
            <pc:sldMk cId="490215364" sldId="320"/>
            <ac:picMk id="5" creationId="{3CFEF525-D250-4782-8A1A-35246B8FD2B1}"/>
          </ac:picMkLst>
        </pc:picChg>
        <pc:picChg chg="add mod ord">
          <ac:chgData name="André Simões" userId="S::ctw00750@criticaltechworks.com::ad84175f-7843-42e1-8111-776f0f2d01c0" providerId="AD" clId="Web-{7D776817-860F-BCF9-A5C2-DE1587F2A860}" dt="2021-04-03T09:51:10.920" v="309"/>
          <ac:picMkLst>
            <pc:docMk/>
            <pc:sldMk cId="490215364" sldId="320"/>
            <ac:picMk id="6" creationId="{8962A8B3-1E85-482B-819E-079C3ABF4C77}"/>
          </ac:picMkLst>
        </pc:picChg>
        <pc:picChg chg="add mod ord">
          <ac:chgData name="André Simões" userId="S::ctw00750@criticaltechworks.com::ad84175f-7843-42e1-8111-776f0f2d01c0" providerId="AD" clId="Web-{7D776817-860F-BCF9-A5C2-DE1587F2A860}" dt="2021-04-03T09:51:07.998" v="308"/>
          <ac:picMkLst>
            <pc:docMk/>
            <pc:sldMk cId="490215364" sldId="320"/>
            <ac:picMk id="7" creationId="{7152E2E7-9363-4E8A-9B4C-94992D486754}"/>
          </ac:picMkLst>
        </pc:picChg>
      </pc:sldChg>
    </pc:docChg>
  </pc:docChgLst>
  <pc:docChgLst>
    <pc:chgData name="André Simões" userId="S::ctw00750@criticaltechworks.com::ad84175f-7843-42e1-8111-776f0f2d01c0" providerId="AD" clId="Web-{4BF9E977-B65C-18E9-FD77-A8A68B3E9B7E}"/>
    <pc:docChg chg="addSld delSld modSld sldOrd">
      <pc:chgData name="André Simões" userId="S::ctw00750@criticaltechworks.com::ad84175f-7843-42e1-8111-776f0f2d01c0" providerId="AD" clId="Web-{4BF9E977-B65C-18E9-FD77-A8A68B3E9B7E}" dt="2021-04-02T10:48:05.087" v="2912" actId="20577"/>
      <pc:docMkLst>
        <pc:docMk/>
      </pc:docMkLst>
      <pc:sldChg chg="addSp modSp">
        <pc:chgData name="André Simões" userId="S::ctw00750@criticaltechworks.com::ad84175f-7843-42e1-8111-776f0f2d01c0" providerId="AD" clId="Web-{4BF9E977-B65C-18E9-FD77-A8A68B3E9B7E}" dt="2021-04-02T10:40:20.529" v="2639" actId="1076"/>
        <pc:sldMkLst>
          <pc:docMk/>
          <pc:sldMk cId="2821021613" sldId="257"/>
        </pc:sldMkLst>
        <pc:spChg chg="mod">
          <ac:chgData name="André Simões" userId="S::ctw00750@criticaltechworks.com::ad84175f-7843-42e1-8111-776f0f2d01c0" providerId="AD" clId="Web-{4BF9E977-B65C-18E9-FD77-A8A68B3E9B7E}" dt="2021-04-02T09:06:36.322" v="23" actId="20577"/>
          <ac:spMkLst>
            <pc:docMk/>
            <pc:sldMk cId="2821021613" sldId="257"/>
            <ac:spMk id="2" creationId="{B4CE4662-FDA5-8841-9977-AAF78151A091}"/>
          </ac:spMkLst>
        </pc:spChg>
        <pc:spChg chg="mod">
          <ac:chgData name="André Simões" userId="S::ctw00750@criticaltechworks.com::ad84175f-7843-42e1-8111-776f0f2d01c0" providerId="AD" clId="Web-{4BF9E977-B65C-18E9-FD77-A8A68B3E9B7E}" dt="2021-04-02T09:06:49.166" v="43" actId="20577"/>
          <ac:spMkLst>
            <pc:docMk/>
            <pc:sldMk cId="2821021613" sldId="257"/>
            <ac:spMk id="3" creationId="{4A3051F8-3236-534F-B5A0-7CFB593B4E51}"/>
          </ac:spMkLst>
        </pc:spChg>
        <pc:spChg chg="add mod">
          <ac:chgData name="André Simões" userId="S::ctw00750@criticaltechworks.com::ad84175f-7843-42e1-8111-776f0f2d01c0" providerId="AD" clId="Web-{4BF9E977-B65C-18E9-FD77-A8A68B3E9B7E}" dt="2021-04-02T10:40:20.529" v="2639" actId="1076"/>
          <ac:spMkLst>
            <pc:docMk/>
            <pc:sldMk cId="2821021613" sldId="257"/>
            <ac:spMk id="5" creationId="{97C1FC24-1601-46A8-9C54-9F4FC717D2A3}"/>
          </ac:spMkLst>
        </pc:spChg>
      </pc:sldChg>
      <pc:sldChg chg="delSp modSp">
        <pc:chgData name="André Simões" userId="S::ctw00750@criticaltechworks.com::ad84175f-7843-42e1-8111-776f0f2d01c0" providerId="AD" clId="Web-{4BF9E977-B65C-18E9-FD77-A8A68B3E9B7E}" dt="2021-04-02T10:31:36.703" v="2534"/>
        <pc:sldMkLst>
          <pc:docMk/>
          <pc:sldMk cId="240115374" sldId="260"/>
        </pc:sldMkLst>
        <pc:spChg chg="mod">
          <ac:chgData name="André Simões" userId="S::ctw00750@criticaltechworks.com::ad84175f-7843-42e1-8111-776f0f2d01c0" providerId="AD" clId="Web-{4BF9E977-B65C-18E9-FD77-A8A68B3E9B7E}" dt="2021-04-02T09:07:36.839" v="77" actId="20577"/>
          <ac:spMkLst>
            <pc:docMk/>
            <pc:sldMk cId="240115374" sldId="260"/>
            <ac:spMk id="2" creationId="{9392BF38-6BD0-F04E-827A-77E16337BE6C}"/>
          </ac:spMkLst>
        </pc:spChg>
        <pc:spChg chg="del">
          <ac:chgData name="André Simões" userId="S::ctw00750@criticaltechworks.com::ad84175f-7843-42e1-8111-776f0f2d01c0" providerId="AD" clId="Web-{4BF9E977-B65C-18E9-FD77-A8A68B3E9B7E}" dt="2021-04-02T10:31:36.703" v="2534"/>
          <ac:spMkLst>
            <pc:docMk/>
            <pc:sldMk cId="240115374" sldId="260"/>
            <ac:spMk id="3" creationId="{F9FE60B4-4F90-9B46-8D26-AC6D574888DB}"/>
          </ac:spMkLst>
        </pc:spChg>
      </pc:sldChg>
      <pc:sldChg chg="addSp delSp modSp">
        <pc:chgData name="André Simões" userId="S::ctw00750@criticaltechworks.com::ad84175f-7843-42e1-8111-776f0f2d01c0" providerId="AD" clId="Web-{4BF9E977-B65C-18E9-FD77-A8A68B3E9B7E}" dt="2021-04-02T10:46:16.834" v="2910" actId="1076"/>
        <pc:sldMkLst>
          <pc:docMk/>
          <pc:sldMk cId="2405605519" sldId="265"/>
        </pc:sldMkLst>
        <pc:spChg chg="mod">
          <ac:chgData name="André Simões" userId="S::ctw00750@criticaltechworks.com::ad84175f-7843-42e1-8111-776f0f2d01c0" providerId="AD" clId="Web-{4BF9E977-B65C-18E9-FD77-A8A68B3E9B7E}" dt="2021-04-02T10:46:04.459" v="2908" actId="1076"/>
          <ac:spMkLst>
            <pc:docMk/>
            <pc:sldMk cId="2405605519" sldId="265"/>
            <ac:spMk id="9" creationId="{CBC5A695-D87B-D546-B815-6B07284E8405}"/>
          </ac:spMkLst>
        </pc:spChg>
        <pc:spChg chg="mod">
          <ac:chgData name="André Simões" userId="S::ctw00750@criticaltechworks.com::ad84175f-7843-42e1-8111-776f0f2d01c0" providerId="AD" clId="Web-{4BF9E977-B65C-18E9-FD77-A8A68B3E9B7E}" dt="2021-04-02T10:46:16.834" v="2910" actId="1076"/>
          <ac:spMkLst>
            <pc:docMk/>
            <pc:sldMk cId="2405605519" sldId="265"/>
            <ac:spMk id="10" creationId="{433B8089-7273-A14D-A6B7-CE8E7ED418B3}"/>
          </ac:spMkLst>
        </pc:spChg>
        <pc:spChg chg="add del mod">
          <ac:chgData name="André Simões" userId="S::ctw00750@criticaltechworks.com::ad84175f-7843-42e1-8111-776f0f2d01c0" providerId="AD" clId="Web-{4BF9E977-B65C-18E9-FD77-A8A68B3E9B7E}" dt="2021-04-02T10:41:49" v="2667"/>
          <ac:spMkLst>
            <pc:docMk/>
            <pc:sldMk cId="2405605519" sldId="265"/>
            <ac:spMk id="11" creationId="{6BCF74A3-DC76-564B-BA7C-50875F3FD27C}"/>
          </ac:spMkLst>
        </pc:spChg>
      </pc:sldChg>
      <pc:sldChg chg="del">
        <pc:chgData name="André Simões" userId="S::ctw00750@criticaltechworks.com::ad84175f-7843-42e1-8111-776f0f2d01c0" providerId="AD" clId="Web-{4BF9E977-B65C-18E9-FD77-A8A68B3E9B7E}" dt="2021-04-02T09:05:09.585" v="0"/>
        <pc:sldMkLst>
          <pc:docMk/>
          <pc:sldMk cId="2560720904" sldId="266"/>
        </pc:sldMkLst>
      </pc:sldChg>
      <pc:sldChg chg="del">
        <pc:chgData name="André Simões" userId="S::ctw00750@criticaltechworks.com::ad84175f-7843-42e1-8111-776f0f2d01c0" providerId="AD" clId="Web-{4BF9E977-B65C-18E9-FD77-A8A68B3E9B7E}" dt="2021-04-02T09:05:23.664" v="2"/>
        <pc:sldMkLst>
          <pc:docMk/>
          <pc:sldMk cId="2563784401" sldId="267"/>
        </pc:sldMkLst>
      </pc:sldChg>
      <pc:sldChg chg="delSp modSp">
        <pc:chgData name="André Simões" userId="S::ctw00750@criticaltechworks.com::ad84175f-7843-42e1-8111-776f0f2d01c0" providerId="AD" clId="Web-{4BF9E977-B65C-18E9-FD77-A8A68B3E9B7E}" dt="2021-04-02T10:48:05.087" v="2912" actId="20577"/>
        <pc:sldMkLst>
          <pc:docMk/>
          <pc:sldMk cId="2411947825" sldId="268"/>
        </pc:sldMkLst>
        <pc:spChg chg="mod">
          <ac:chgData name="André Simões" userId="S::ctw00750@criticaltechworks.com::ad84175f-7843-42e1-8111-776f0f2d01c0" providerId="AD" clId="Web-{4BF9E977-B65C-18E9-FD77-A8A68B3E9B7E}" dt="2021-04-02T09:07:58.074" v="89" actId="20577"/>
          <ac:spMkLst>
            <pc:docMk/>
            <pc:sldMk cId="2411947825" sldId="268"/>
            <ac:spMk id="2" creationId="{7C14D64A-F578-7D4C-A4B5-212A51FC2699}"/>
          </ac:spMkLst>
        </pc:spChg>
        <pc:spChg chg="mod">
          <ac:chgData name="André Simões" userId="S::ctw00750@criticaltechworks.com::ad84175f-7843-42e1-8111-776f0f2d01c0" providerId="AD" clId="Web-{4BF9E977-B65C-18E9-FD77-A8A68B3E9B7E}" dt="2021-04-02T10:48:05.087" v="2912" actId="20577"/>
          <ac:spMkLst>
            <pc:docMk/>
            <pc:sldMk cId="2411947825" sldId="268"/>
            <ac:spMk id="3" creationId="{2671363B-4839-FE41-8612-6A2A3E162690}"/>
          </ac:spMkLst>
        </pc:spChg>
        <pc:spChg chg="del">
          <ac:chgData name="André Simões" userId="S::ctw00750@criticaltechworks.com::ad84175f-7843-42e1-8111-776f0f2d01c0" providerId="AD" clId="Web-{4BF9E977-B65C-18E9-FD77-A8A68B3E9B7E}" dt="2021-04-02T09:08:05.871" v="90"/>
          <ac:spMkLst>
            <pc:docMk/>
            <pc:sldMk cId="2411947825" sldId="268"/>
            <ac:spMk id="4" creationId="{ABFF7EBC-D11D-B449-BA1D-BC413139F170}"/>
          </ac:spMkLst>
        </pc:spChg>
        <pc:spChg chg="del">
          <ac:chgData name="André Simões" userId="S::ctw00750@criticaltechworks.com::ad84175f-7843-42e1-8111-776f0f2d01c0" providerId="AD" clId="Web-{4BF9E977-B65C-18E9-FD77-A8A68B3E9B7E}" dt="2021-04-02T09:08:14.699" v="92"/>
          <ac:spMkLst>
            <pc:docMk/>
            <pc:sldMk cId="2411947825" sldId="268"/>
            <ac:spMk id="5" creationId="{A4B8D1F9-69B8-2A4D-9C1F-75C364B0B9A3}"/>
          </ac:spMkLst>
        </pc:spChg>
      </pc:sldChg>
      <pc:sldChg chg="del">
        <pc:chgData name="André Simões" userId="S::ctw00750@criticaltechworks.com::ad84175f-7843-42e1-8111-776f0f2d01c0" providerId="AD" clId="Web-{4BF9E977-B65C-18E9-FD77-A8A68B3E9B7E}" dt="2021-04-02T09:05:27.804" v="4"/>
        <pc:sldMkLst>
          <pc:docMk/>
          <pc:sldMk cId="964067334" sldId="270"/>
        </pc:sldMkLst>
      </pc:sldChg>
      <pc:sldChg chg="del">
        <pc:chgData name="André Simões" userId="S::ctw00750@criticaltechworks.com::ad84175f-7843-42e1-8111-776f0f2d01c0" providerId="AD" clId="Web-{4BF9E977-B65C-18E9-FD77-A8A68B3E9B7E}" dt="2021-04-02T09:05:25.007" v="3"/>
        <pc:sldMkLst>
          <pc:docMk/>
          <pc:sldMk cId="4083924366" sldId="271"/>
        </pc:sldMkLst>
      </pc:sldChg>
      <pc:sldChg chg="add ord replId">
        <pc:chgData name="André Simões" userId="S::ctw00750@criticaltechworks.com::ad84175f-7843-42e1-8111-776f0f2d01c0" providerId="AD" clId="Web-{4BF9E977-B65C-18E9-FD77-A8A68B3E9B7E}" dt="2021-04-02T09:07:31.089" v="67"/>
        <pc:sldMkLst>
          <pc:docMk/>
          <pc:sldMk cId="1675337716" sldId="273"/>
        </pc:sldMkLst>
      </pc:sldChg>
      <pc:sldChg chg="del">
        <pc:chgData name="André Simões" userId="S::ctw00750@criticaltechworks.com::ad84175f-7843-42e1-8111-776f0f2d01c0" providerId="AD" clId="Web-{4BF9E977-B65C-18E9-FD77-A8A68B3E9B7E}" dt="2021-04-02T09:05:14.992" v="1"/>
        <pc:sldMkLst>
          <pc:docMk/>
          <pc:sldMk cId="3909609717" sldId="273"/>
        </pc:sldMkLst>
      </pc:sldChg>
      <pc:sldChg chg="add ord replId">
        <pc:chgData name="André Simões" userId="S::ctw00750@criticaltechworks.com::ad84175f-7843-42e1-8111-776f0f2d01c0" providerId="AD" clId="Web-{4BF9E977-B65C-18E9-FD77-A8A68B3E9B7E}" dt="2021-04-02T09:07:49.464" v="79"/>
        <pc:sldMkLst>
          <pc:docMk/>
          <pc:sldMk cId="992421673" sldId="274"/>
        </pc:sldMkLst>
      </pc:sldChg>
      <pc:sldChg chg="modSp add replId">
        <pc:chgData name="André Simões" userId="S::ctw00750@criticaltechworks.com::ad84175f-7843-42e1-8111-776f0f2d01c0" providerId="AD" clId="Web-{4BF9E977-B65C-18E9-FD77-A8A68B3E9B7E}" dt="2021-04-02T09:54:52.253" v="1769" actId="20577"/>
        <pc:sldMkLst>
          <pc:docMk/>
          <pc:sldMk cId="1747005820" sldId="275"/>
        </pc:sldMkLst>
        <pc:spChg chg="mod">
          <ac:chgData name="André Simões" userId="S::ctw00750@criticaltechworks.com::ad84175f-7843-42e1-8111-776f0f2d01c0" providerId="AD" clId="Web-{4BF9E977-B65C-18E9-FD77-A8A68B3E9B7E}" dt="2021-04-02T09:54:52.253" v="1769" actId="20577"/>
          <ac:spMkLst>
            <pc:docMk/>
            <pc:sldMk cId="1747005820" sldId="275"/>
            <ac:spMk id="3" creationId="{2671363B-4839-FE41-8612-6A2A3E162690}"/>
          </ac:spMkLst>
        </pc:spChg>
      </pc:sldChg>
      <pc:sldChg chg="modSp add del replId">
        <pc:chgData name="André Simões" userId="S::ctw00750@criticaltechworks.com::ad84175f-7843-42e1-8111-776f0f2d01c0" providerId="AD" clId="Web-{4BF9E977-B65C-18E9-FD77-A8A68B3E9B7E}" dt="2021-04-02T09:48:49.681" v="1596"/>
        <pc:sldMkLst>
          <pc:docMk/>
          <pc:sldMk cId="1753434535" sldId="276"/>
        </pc:sldMkLst>
        <pc:spChg chg="mod">
          <ac:chgData name="André Simões" userId="S::ctw00750@criticaltechworks.com::ad84175f-7843-42e1-8111-776f0f2d01c0" providerId="AD" clId="Web-{4BF9E977-B65C-18E9-FD77-A8A68B3E9B7E}" dt="2021-04-02T09:43:59.893" v="1434" actId="20577"/>
          <ac:spMkLst>
            <pc:docMk/>
            <pc:sldMk cId="1753434535" sldId="276"/>
            <ac:spMk id="3" creationId="{2671363B-4839-FE41-8612-6A2A3E162690}"/>
          </ac:spMkLst>
        </pc:spChg>
      </pc:sldChg>
      <pc:sldChg chg="modSp add replId">
        <pc:chgData name="André Simões" userId="S::ctw00750@criticaltechworks.com::ad84175f-7843-42e1-8111-776f0f2d01c0" providerId="AD" clId="Web-{4BF9E977-B65C-18E9-FD77-A8A68B3E9B7E}" dt="2021-04-02T09:56:29.255" v="1805" actId="20577"/>
        <pc:sldMkLst>
          <pc:docMk/>
          <pc:sldMk cId="2773949759" sldId="277"/>
        </pc:sldMkLst>
        <pc:spChg chg="mod">
          <ac:chgData name="André Simões" userId="S::ctw00750@criticaltechworks.com::ad84175f-7843-42e1-8111-776f0f2d01c0" providerId="AD" clId="Web-{4BF9E977-B65C-18E9-FD77-A8A68B3E9B7E}" dt="2021-04-02T09:56:29.255" v="1805" actId="20577"/>
          <ac:spMkLst>
            <pc:docMk/>
            <pc:sldMk cId="2773949759" sldId="277"/>
            <ac:spMk id="3" creationId="{2671363B-4839-FE41-8612-6A2A3E162690}"/>
          </ac:spMkLst>
        </pc:spChg>
      </pc:sldChg>
      <pc:sldChg chg="modSp add replId">
        <pc:chgData name="André Simões" userId="S::ctw00750@criticaltechworks.com::ad84175f-7843-42e1-8111-776f0f2d01c0" providerId="AD" clId="Web-{4BF9E977-B65C-18E9-FD77-A8A68B3E9B7E}" dt="2021-04-02T10:20:52.125" v="2390" actId="20577"/>
        <pc:sldMkLst>
          <pc:docMk/>
          <pc:sldMk cId="1254693866" sldId="278"/>
        </pc:sldMkLst>
        <pc:spChg chg="mod">
          <ac:chgData name="André Simões" userId="S::ctw00750@criticaltechworks.com::ad84175f-7843-42e1-8111-776f0f2d01c0" providerId="AD" clId="Web-{4BF9E977-B65C-18E9-FD77-A8A68B3E9B7E}" dt="2021-04-02T10:20:52.125" v="2390" actId="20577"/>
          <ac:spMkLst>
            <pc:docMk/>
            <pc:sldMk cId="1254693866" sldId="278"/>
            <ac:spMk id="3" creationId="{2671363B-4839-FE41-8612-6A2A3E162690}"/>
          </ac:spMkLst>
        </pc:spChg>
      </pc:sldChg>
      <pc:sldChg chg="modSp add replId">
        <pc:chgData name="André Simões" userId="S::ctw00750@criticaltechworks.com::ad84175f-7843-42e1-8111-776f0f2d01c0" providerId="AD" clId="Web-{4BF9E977-B65C-18E9-FD77-A8A68B3E9B7E}" dt="2021-04-02T10:16:11.331" v="2302" actId="20577"/>
        <pc:sldMkLst>
          <pc:docMk/>
          <pc:sldMk cId="329095746" sldId="279"/>
        </pc:sldMkLst>
        <pc:spChg chg="mod">
          <ac:chgData name="André Simões" userId="S::ctw00750@criticaltechworks.com::ad84175f-7843-42e1-8111-776f0f2d01c0" providerId="AD" clId="Web-{4BF9E977-B65C-18E9-FD77-A8A68B3E9B7E}" dt="2021-04-02T10:16:11.331" v="2302" actId="20577"/>
          <ac:spMkLst>
            <pc:docMk/>
            <pc:sldMk cId="329095746" sldId="279"/>
            <ac:spMk id="3" creationId="{2671363B-4839-FE41-8612-6A2A3E162690}"/>
          </ac:spMkLst>
        </pc:spChg>
      </pc:sldChg>
      <pc:sldChg chg="modSp add replId">
        <pc:chgData name="André Simões" userId="S::ctw00750@criticaltechworks.com::ad84175f-7843-42e1-8111-776f0f2d01c0" providerId="AD" clId="Web-{4BF9E977-B65C-18E9-FD77-A8A68B3E9B7E}" dt="2021-04-02T10:21:38.767" v="2401" actId="20577"/>
        <pc:sldMkLst>
          <pc:docMk/>
          <pc:sldMk cId="2952521386" sldId="280"/>
        </pc:sldMkLst>
        <pc:spChg chg="mod">
          <ac:chgData name="André Simões" userId="S::ctw00750@criticaltechworks.com::ad84175f-7843-42e1-8111-776f0f2d01c0" providerId="AD" clId="Web-{4BF9E977-B65C-18E9-FD77-A8A68B3E9B7E}" dt="2021-04-02T10:21:38.767" v="2401" actId="20577"/>
          <ac:spMkLst>
            <pc:docMk/>
            <pc:sldMk cId="2952521386" sldId="280"/>
            <ac:spMk id="3" creationId="{2671363B-4839-FE41-8612-6A2A3E162690}"/>
          </ac:spMkLst>
        </pc:spChg>
      </pc:sldChg>
      <pc:sldChg chg="modSp add replId">
        <pc:chgData name="André Simões" userId="S::ctw00750@criticaltechworks.com::ad84175f-7843-42e1-8111-776f0f2d01c0" providerId="AD" clId="Web-{4BF9E977-B65C-18E9-FD77-A8A68B3E9B7E}" dt="2021-04-02T10:13:35.859" v="2234" actId="20577"/>
        <pc:sldMkLst>
          <pc:docMk/>
          <pc:sldMk cId="2034361948" sldId="281"/>
        </pc:sldMkLst>
        <pc:spChg chg="mod">
          <ac:chgData name="André Simões" userId="S::ctw00750@criticaltechworks.com::ad84175f-7843-42e1-8111-776f0f2d01c0" providerId="AD" clId="Web-{4BF9E977-B65C-18E9-FD77-A8A68B3E9B7E}" dt="2021-04-02T10:13:35.859" v="2234" actId="20577"/>
          <ac:spMkLst>
            <pc:docMk/>
            <pc:sldMk cId="2034361948" sldId="281"/>
            <ac:spMk id="3" creationId="{2671363B-4839-FE41-8612-6A2A3E162690}"/>
          </ac:spMkLst>
        </pc:spChg>
      </pc:sldChg>
      <pc:sldChg chg="modSp add replId">
        <pc:chgData name="André Simões" userId="S::ctw00750@criticaltechworks.com::ad84175f-7843-42e1-8111-776f0f2d01c0" providerId="AD" clId="Web-{4BF9E977-B65C-18E9-FD77-A8A68B3E9B7E}" dt="2021-04-02T10:13:13.077" v="2210" actId="20577"/>
        <pc:sldMkLst>
          <pc:docMk/>
          <pc:sldMk cId="3346751919" sldId="282"/>
        </pc:sldMkLst>
        <pc:spChg chg="mod">
          <ac:chgData name="André Simões" userId="S::ctw00750@criticaltechworks.com::ad84175f-7843-42e1-8111-776f0f2d01c0" providerId="AD" clId="Web-{4BF9E977-B65C-18E9-FD77-A8A68B3E9B7E}" dt="2021-04-02T10:13:13.077" v="2210" actId="20577"/>
          <ac:spMkLst>
            <pc:docMk/>
            <pc:sldMk cId="3346751919" sldId="282"/>
            <ac:spMk id="3" creationId="{2671363B-4839-FE41-8612-6A2A3E162690}"/>
          </ac:spMkLst>
        </pc:spChg>
      </pc:sldChg>
      <pc:sldChg chg="delSp modSp add del replId">
        <pc:chgData name="André Simões" userId="S::ctw00750@criticaltechworks.com::ad84175f-7843-42e1-8111-776f0f2d01c0" providerId="AD" clId="Web-{4BF9E977-B65C-18E9-FD77-A8A68B3E9B7E}" dt="2021-04-02T10:14:56.861" v="2256"/>
        <pc:sldMkLst>
          <pc:docMk/>
          <pc:sldMk cId="2269073406" sldId="283"/>
        </pc:sldMkLst>
        <pc:spChg chg="mod">
          <ac:chgData name="André Simões" userId="S::ctw00750@criticaltechworks.com::ad84175f-7843-42e1-8111-776f0f2d01c0" providerId="AD" clId="Web-{4BF9E977-B65C-18E9-FD77-A8A68B3E9B7E}" dt="2021-04-02T10:14:47.157" v="2253" actId="20577"/>
          <ac:spMkLst>
            <pc:docMk/>
            <pc:sldMk cId="2269073406" sldId="283"/>
            <ac:spMk id="2" creationId="{7C14D64A-F578-7D4C-A4B5-212A51FC2699}"/>
          </ac:spMkLst>
        </pc:spChg>
        <pc:spChg chg="del">
          <ac:chgData name="André Simões" userId="S::ctw00750@criticaltechworks.com::ad84175f-7843-42e1-8111-776f0f2d01c0" providerId="AD" clId="Web-{4BF9E977-B65C-18E9-FD77-A8A68B3E9B7E}" dt="2021-04-02T10:14:49.329" v="2254"/>
          <ac:spMkLst>
            <pc:docMk/>
            <pc:sldMk cId="2269073406" sldId="283"/>
            <ac:spMk id="3" creationId="{2671363B-4839-FE41-8612-6A2A3E162690}"/>
          </ac:spMkLst>
        </pc:spChg>
        <pc:spChg chg="del">
          <ac:chgData name="André Simões" userId="S::ctw00750@criticaltechworks.com::ad84175f-7843-42e1-8111-776f0f2d01c0" providerId="AD" clId="Web-{4BF9E977-B65C-18E9-FD77-A8A68B3E9B7E}" dt="2021-04-02T10:14:42.657" v="2244"/>
          <ac:spMkLst>
            <pc:docMk/>
            <pc:sldMk cId="2269073406" sldId="283"/>
            <ac:spMk id="4" creationId="{ABFF7EBC-D11D-B449-BA1D-BC413139F170}"/>
          </ac:spMkLst>
        </pc:spChg>
      </pc:sldChg>
      <pc:sldChg chg="modSp add replId">
        <pc:chgData name="André Simões" userId="S::ctw00750@criticaltechworks.com::ad84175f-7843-42e1-8111-776f0f2d01c0" providerId="AD" clId="Web-{4BF9E977-B65C-18E9-FD77-A8A68B3E9B7E}" dt="2021-04-02T10:22:50.378" v="2419" actId="20577"/>
        <pc:sldMkLst>
          <pc:docMk/>
          <pc:sldMk cId="1712924427" sldId="284"/>
        </pc:sldMkLst>
        <pc:spChg chg="mod">
          <ac:chgData name="André Simões" userId="S::ctw00750@criticaltechworks.com::ad84175f-7843-42e1-8111-776f0f2d01c0" providerId="AD" clId="Web-{4BF9E977-B65C-18E9-FD77-A8A68B3E9B7E}" dt="2021-04-02T10:22:50.378" v="2419" actId="20577"/>
          <ac:spMkLst>
            <pc:docMk/>
            <pc:sldMk cId="1712924427" sldId="284"/>
            <ac:spMk id="3" creationId="{2671363B-4839-FE41-8612-6A2A3E162690}"/>
          </ac:spMkLst>
        </pc:spChg>
      </pc:sldChg>
      <pc:sldChg chg="delSp modSp add ord replId">
        <pc:chgData name="André Simões" userId="S::ctw00750@criticaltechworks.com::ad84175f-7843-42e1-8111-776f0f2d01c0" providerId="AD" clId="Web-{4BF9E977-B65C-18E9-FD77-A8A68B3E9B7E}" dt="2021-04-02T10:31:31.859" v="2533"/>
        <pc:sldMkLst>
          <pc:docMk/>
          <pc:sldMk cId="2271632229" sldId="285"/>
        </pc:sldMkLst>
        <pc:spChg chg="mod">
          <ac:chgData name="André Simões" userId="S::ctw00750@criticaltechworks.com::ad84175f-7843-42e1-8111-776f0f2d01c0" providerId="AD" clId="Web-{4BF9E977-B65C-18E9-FD77-A8A68B3E9B7E}" dt="2021-04-02T10:25:14.991" v="2445" actId="20577"/>
          <ac:spMkLst>
            <pc:docMk/>
            <pc:sldMk cId="2271632229" sldId="285"/>
            <ac:spMk id="2" creationId="{9392BF38-6BD0-F04E-827A-77E16337BE6C}"/>
          </ac:spMkLst>
        </pc:spChg>
        <pc:spChg chg="del">
          <ac:chgData name="André Simões" userId="S::ctw00750@criticaltechworks.com::ad84175f-7843-42e1-8111-776f0f2d01c0" providerId="AD" clId="Web-{4BF9E977-B65C-18E9-FD77-A8A68B3E9B7E}" dt="2021-04-02T10:31:31.859" v="2533"/>
          <ac:spMkLst>
            <pc:docMk/>
            <pc:sldMk cId="2271632229" sldId="285"/>
            <ac:spMk id="3" creationId="{F9FE60B4-4F90-9B46-8D26-AC6D574888DB}"/>
          </ac:spMkLst>
        </pc:spChg>
        <pc:spChg chg="mod">
          <ac:chgData name="André Simões" userId="S::ctw00750@criticaltechworks.com::ad84175f-7843-42e1-8111-776f0f2d01c0" providerId="AD" clId="Web-{4BF9E977-B65C-18E9-FD77-A8A68B3E9B7E}" dt="2021-04-02T10:24:45.881" v="2430" actId="14100"/>
          <ac:spMkLst>
            <pc:docMk/>
            <pc:sldMk cId="2271632229" sldId="285"/>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30.078" v="2532"/>
        <pc:sldMkLst>
          <pc:docMk/>
          <pc:sldMk cId="3088486739" sldId="286"/>
        </pc:sldMkLst>
        <pc:spChg chg="mod">
          <ac:chgData name="André Simões" userId="S::ctw00750@criticaltechworks.com::ad84175f-7843-42e1-8111-776f0f2d01c0" providerId="AD" clId="Web-{4BF9E977-B65C-18E9-FD77-A8A68B3E9B7E}" dt="2021-04-02T10:25:28.100" v="2457" actId="20577"/>
          <ac:spMkLst>
            <pc:docMk/>
            <pc:sldMk cId="3088486739" sldId="286"/>
            <ac:spMk id="2" creationId="{9392BF38-6BD0-F04E-827A-77E16337BE6C}"/>
          </ac:spMkLst>
        </pc:spChg>
        <pc:spChg chg="del">
          <ac:chgData name="André Simões" userId="S::ctw00750@criticaltechworks.com::ad84175f-7843-42e1-8111-776f0f2d01c0" providerId="AD" clId="Web-{4BF9E977-B65C-18E9-FD77-A8A68B3E9B7E}" dt="2021-04-02T10:31:30.078" v="2532"/>
          <ac:spMkLst>
            <pc:docMk/>
            <pc:sldMk cId="3088486739" sldId="286"/>
            <ac:spMk id="3" creationId="{F9FE60B4-4F90-9B46-8D26-AC6D574888DB}"/>
          </ac:spMkLst>
        </pc:spChg>
        <pc:spChg chg="mod">
          <ac:chgData name="André Simões" userId="S::ctw00750@criticaltechworks.com::ad84175f-7843-42e1-8111-776f0f2d01c0" providerId="AD" clId="Web-{4BF9E977-B65C-18E9-FD77-A8A68B3E9B7E}" dt="2021-04-02T10:25:21.538" v="2446" actId="20577"/>
          <ac:spMkLst>
            <pc:docMk/>
            <pc:sldMk cId="3088486739" sldId="286"/>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27.375" v="2531"/>
        <pc:sldMkLst>
          <pc:docMk/>
          <pc:sldMk cId="1108491832" sldId="287"/>
        </pc:sldMkLst>
        <pc:spChg chg="mod">
          <ac:chgData name="André Simões" userId="S::ctw00750@criticaltechworks.com::ad84175f-7843-42e1-8111-776f0f2d01c0" providerId="AD" clId="Web-{4BF9E977-B65C-18E9-FD77-A8A68B3E9B7E}" dt="2021-04-02T10:25:38.366" v="2471" actId="20577"/>
          <ac:spMkLst>
            <pc:docMk/>
            <pc:sldMk cId="1108491832" sldId="287"/>
            <ac:spMk id="2" creationId="{9392BF38-6BD0-F04E-827A-77E16337BE6C}"/>
          </ac:spMkLst>
        </pc:spChg>
        <pc:spChg chg="del">
          <ac:chgData name="André Simões" userId="S::ctw00750@criticaltechworks.com::ad84175f-7843-42e1-8111-776f0f2d01c0" providerId="AD" clId="Web-{4BF9E977-B65C-18E9-FD77-A8A68B3E9B7E}" dt="2021-04-02T10:31:27.375" v="2531"/>
          <ac:spMkLst>
            <pc:docMk/>
            <pc:sldMk cId="1108491832" sldId="287"/>
            <ac:spMk id="3" creationId="{F9FE60B4-4F90-9B46-8D26-AC6D574888DB}"/>
          </ac:spMkLst>
        </pc:spChg>
        <pc:spChg chg="mod">
          <ac:chgData name="André Simões" userId="S::ctw00750@criticaltechworks.com::ad84175f-7843-42e1-8111-776f0f2d01c0" providerId="AD" clId="Web-{4BF9E977-B65C-18E9-FD77-A8A68B3E9B7E}" dt="2021-04-02T10:25:32.757" v="2458" actId="20577"/>
          <ac:spMkLst>
            <pc:docMk/>
            <pc:sldMk cId="1108491832" sldId="287"/>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13.375" v="2529"/>
        <pc:sldMkLst>
          <pc:docMk/>
          <pc:sldMk cId="4126920761" sldId="288"/>
        </pc:sldMkLst>
        <pc:spChg chg="mod">
          <ac:chgData name="André Simões" userId="S::ctw00750@criticaltechworks.com::ad84175f-7843-42e1-8111-776f0f2d01c0" providerId="AD" clId="Web-{4BF9E977-B65C-18E9-FD77-A8A68B3E9B7E}" dt="2021-04-02T10:29:51.294" v="2517" actId="20577"/>
          <ac:spMkLst>
            <pc:docMk/>
            <pc:sldMk cId="4126920761" sldId="288"/>
            <ac:spMk id="2" creationId="{9392BF38-6BD0-F04E-827A-77E16337BE6C}"/>
          </ac:spMkLst>
        </pc:spChg>
        <pc:spChg chg="del">
          <ac:chgData name="André Simões" userId="S::ctw00750@criticaltechworks.com::ad84175f-7843-42e1-8111-776f0f2d01c0" providerId="AD" clId="Web-{4BF9E977-B65C-18E9-FD77-A8A68B3E9B7E}" dt="2021-04-02T10:31:13.375" v="2529"/>
          <ac:spMkLst>
            <pc:docMk/>
            <pc:sldMk cId="4126920761" sldId="288"/>
            <ac:spMk id="3" creationId="{F9FE60B4-4F90-9B46-8D26-AC6D574888DB}"/>
          </ac:spMkLst>
        </pc:spChg>
        <pc:spChg chg="mod">
          <ac:chgData name="André Simões" userId="S::ctw00750@criticaltechworks.com::ad84175f-7843-42e1-8111-776f0f2d01c0" providerId="AD" clId="Web-{4BF9E977-B65C-18E9-FD77-A8A68B3E9B7E}" dt="2021-04-02T10:25:54.273" v="2474" actId="20577"/>
          <ac:spMkLst>
            <pc:docMk/>
            <pc:sldMk cId="4126920761" sldId="288"/>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10.250" v="2528"/>
        <pc:sldMkLst>
          <pc:docMk/>
          <pc:sldMk cId="321677517" sldId="289"/>
        </pc:sldMkLst>
        <pc:spChg chg="mod">
          <ac:chgData name="André Simões" userId="S::ctw00750@criticaltechworks.com::ad84175f-7843-42e1-8111-776f0f2d01c0" providerId="AD" clId="Web-{4BF9E977-B65C-18E9-FD77-A8A68B3E9B7E}" dt="2021-04-02T10:29:56.420" v="2518" actId="20577"/>
          <ac:spMkLst>
            <pc:docMk/>
            <pc:sldMk cId="321677517" sldId="289"/>
            <ac:spMk id="2" creationId="{9392BF38-6BD0-F04E-827A-77E16337BE6C}"/>
          </ac:spMkLst>
        </pc:spChg>
        <pc:spChg chg="del">
          <ac:chgData name="André Simões" userId="S::ctw00750@criticaltechworks.com::ad84175f-7843-42e1-8111-776f0f2d01c0" providerId="AD" clId="Web-{4BF9E977-B65C-18E9-FD77-A8A68B3E9B7E}" dt="2021-04-02T10:31:10.250" v="2528"/>
          <ac:spMkLst>
            <pc:docMk/>
            <pc:sldMk cId="321677517" sldId="289"/>
            <ac:spMk id="3" creationId="{F9FE60B4-4F90-9B46-8D26-AC6D574888DB}"/>
          </ac:spMkLst>
        </pc:spChg>
        <pc:spChg chg="mod">
          <ac:chgData name="André Simões" userId="S::ctw00750@criticaltechworks.com::ad84175f-7843-42e1-8111-776f0f2d01c0" providerId="AD" clId="Web-{4BF9E977-B65C-18E9-FD77-A8A68B3E9B7E}" dt="2021-04-02T10:25:58.445" v="2475" actId="20577"/>
          <ac:spMkLst>
            <pc:docMk/>
            <pc:sldMk cId="321677517" sldId="289"/>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07.656" v="2527"/>
        <pc:sldMkLst>
          <pc:docMk/>
          <pc:sldMk cId="1798985946" sldId="290"/>
        </pc:sldMkLst>
        <pc:spChg chg="mod">
          <ac:chgData name="André Simões" userId="S::ctw00750@criticaltechworks.com::ad84175f-7843-42e1-8111-776f0f2d01c0" providerId="AD" clId="Web-{4BF9E977-B65C-18E9-FD77-A8A68B3E9B7E}" dt="2021-04-02T10:30:03.888" v="2519" actId="20577"/>
          <ac:spMkLst>
            <pc:docMk/>
            <pc:sldMk cId="1798985946" sldId="290"/>
            <ac:spMk id="2" creationId="{9392BF38-6BD0-F04E-827A-77E16337BE6C}"/>
          </ac:spMkLst>
        </pc:spChg>
        <pc:spChg chg="del">
          <ac:chgData name="André Simões" userId="S::ctw00750@criticaltechworks.com::ad84175f-7843-42e1-8111-776f0f2d01c0" providerId="AD" clId="Web-{4BF9E977-B65C-18E9-FD77-A8A68B3E9B7E}" dt="2021-04-02T10:31:07.656" v="2527"/>
          <ac:spMkLst>
            <pc:docMk/>
            <pc:sldMk cId="1798985946" sldId="290"/>
            <ac:spMk id="3" creationId="{F9FE60B4-4F90-9B46-8D26-AC6D574888DB}"/>
          </ac:spMkLst>
        </pc:spChg>
        <pc:spChg chg="mod">
          <ac:chgData name="André Simões" userId="S::ctw00750@criticaltechworks.com::ad84175f-7843-42e1-8111-776f0f2d01c0" providerId="AD" clId="Web-{4BF9E977-B65C-18E9-FD77-A8A68B3E9B7E}" dt="2021-04-02T10:26:12.758" v="2478" actId="20577"/>
          <ac:spMkLst>
            <pc:docMk/>
            <pc:sldMk cId="1798985946" sldId="290"/>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05.390" v="2526"/>
        <pc:sldMkLst>
          <pc:docMk/>
          <pc:sldMk cId="4270150415" sldId="291"/>
        </pc:sldMkLst>
        <pc:spChg chg="mod">
          <ac:chgData name="André Simões" userId="S::ctw00750@criticaltechworks.com::ad84175f-7843-42e1-8111-776f0f2d01c0" providerId="AD" clId="Web-{4BF9E977-B65C-18E9-FD77-A8A68B3E9B7E}" dt="2021-04-02T10:30:24.920" v="2520" actId="20577"/>
          <ac:spMkLst>
            <pc:docMk/>
            <pc:sldMk cId="4270150415" sldId="291"/>
            <ac:spMk id="2" creationId="{9392BF38-6BD0-F04E-827A-77E16337BE6C}"/>
          </ac:spMkLst>
        </pc:spChg>
        <pc:spChg chg="del">
          <ac:chgData name="André Simões" userId="S::ctw00750@criticaltechworks.com::ad84175f-7843-42e1-8111-776f0f2d01c0" providerId="AD" clId="Web-{4BF9E977-B65C-18E9-FD77-A8A68B3E9B7E}" dt="2021-04-02T10:31:05.390" v="2526"/>
          <ac:spMkLst>
            <pc:docMk/>
            <pc:sldMk cId="4270150415" sldId="291"/>
            <ac:spMk id="3" creationId="{F9FE60B4-4F90-9B46-8D26-AC6D574888DB}"/>
          </ac:spMkLst>
        </pc:spChg>
        <pc:spChg chg="mod">
          <ac:chgData name="André Simões" userId="S::ctw00750@criticaltechworks.com::ad84175f-7843-42e1-8111-776f0f2d01c0" providerId="AD" clId="Web-{4BF9E977-B65C-18E9-FD77-A8A68B3E9B7E}" dt="2021-04-02T10:26:20.695" v="2480" actId="20577"/>
          <ac:spMkLst>
            <pc:docMk/>
            <pc:sldMk cId="4270150415" sldId="291"/>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21.047" v="2530"/>
        <pc:sldMkLst>
          <pc:docMk/>
          <pc:sldMk cId="2536809323" sldId="292"/>
        </pc:sldMkLst>
        <pc:spChg chg="mod">
          <ac:chgData name="André Simões" userId="S::ctw00750@criticaltechworks.com::ad84175f-7843-42e1-8111-776f0f2d01c0" providerId="AD" clId="Web-{4BF9E977-B65C-18E9-FD77-A8A68B3E9B7E}" dt="2021-04-02T10:30:28.327" v="2521" actId="20577"/>
          <ac:spMkLst>
            <pc:docMk/>
            <pc:sldMk cId="2536809323" sldId="292"/>
            <ac:spMk id="2" creationId="{9392BF38-6BD0-F04E-827A-77E16337BE6C}"/>
          </ac:spMkLst>
        </pc:spChg>
        <pc:spChg chg="del">
          <ac:chgData name="André Simões" userId="S::ctw00750@criticaltechworks.com::ad84175f-7843-42e1-8111-776f0f2d01c0" providerId="AD" clId="Web-{4BF9E977-B65C-18E9-FD77-A8A68B3E9B7E}" dt="2021-04-02T10:31:21.047" v="2530"/>
          <ac:spMkLst>
            <pc:docMk/>
            <pc:sldMk cId="2536809323" sldId="292"/>
            <ac:spMk id="3" creationId="{F9FE60B4-4F90-9B46-8D26-AC6D574888DB}"/>
          </ac:spMkLst>
        </pc:spChg>
        <pc:spChg chg="mod">
          <ac:chgData name="André Simões" userId="S::ctw00750@criticaltechworks.com::ad84175f-7843-42e1-8111-776f0f2d01c0" providerId="AD" clId="Web-{4BF9E977-B65C-18E9-FD77-A8A68B3E9B7E}" dt="2021-04-02T10:26:31.289" v="2484" actId="20577"/>
          <ac:spMkLst>
            <pc:docMk/>
            <pc:sldMk cId="2536809323" sldId="292"/>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0:58.405" v="2524"/>
        <pc:sldMkLst>
          <pc:docMk/>
          <pc:sldMk cId="1443754563" sldId="293"/>
        </pc:sldMkLst>
        <pc:spChg chg="mod">
          <ac:chgData name="André Simões" userId="S::ctw00750@criticaltechworks.com::ad84175f-7843-42e1-8111-776f0f2d01c0" providerId="AD" clId="Web-{4BF9E977-B65C-18E9-FD77-A8A68B3E9B7E}" dt="2021-04-02T10:30:31.936" v="2522" actId="20577"/>
          <ac:spMkLst>
            <pc:docMk/>
            <pc:sldMk cId="1443754563" sldId="293"/>
            <ac:spMk id="2" creationId="{9392BF38-6BD0-F04E-827A-77E16337BE6C}"/>
          </ac:spMkLst>
        </pc:spChg>
        <pc:spChg chg="del">
          <ac:chgData name="André Simões" userId="S::ctw00750@criticaltechworks.com::ad84175f-7843-42e1-8111-776f0f2d01c0" providerId="AD" clId="Web-{4BF9E977-B65C-18E9-FD77-A8A68B3E9B7E}" dt="2021-04-02T10:30:58.405" v="2524"/>
          <ac:spMkLst>
            <pc:docMk/>
            <pc:sldMk cId="1443754563" sldId="293"/>
            <ac:spMk id="3" creationId="{F9FE60B4-4F90-9B46-8D26-AC6D574888DB}"/>
          </ac:spMkLst>
        </pc:spChg>
        <pc:spChg chg="mod">
          <ac:chgData name="André Simões" userId="S::ctw00750@criticaltechworks.com::ad84175f-7843-42e1-8111-776f0f2d01c0" providerId="AD" clId="Web-{4BF9E977-B65C-18E9-FD77-A8A68B3E9B7E}" dt="2021-04-02T10:26:40.383" v="2486" actId="20577"/>
          <ac:spMkLst>
            <pc:docMk/>
            <pc:sldMk cId="1443754563" sldId="293"/>
            <ac:spMk id="4" creationId="{F69A1502-EC57-5F4F-A819-DC55335F79CE}"/>
          </ac:spMkLst>
        </pc:spChg>
      </pc:sldChg>
      <pc:sldChg chg="delSp modSp add replId">
        <pc:chgData name="André Simões" userId="S::ctw00750@criticaltechworks.com::ad84175f-7843-42e1-8111-776f0f2d01c0" providerId="AD" clId="Web-{4BF9E977-B65C-18E9-FD77-A8A68B3E9B7E}" dt="2021-04-02T10:31:01.281" v="2525"/>
        <pc:sldMkLst>
          <pc:docMk/>
          <pc:sldMk cId="654615387" sldId="294"/>
        </pc:sldMkLst>
        <pc:spChg chg="mod">
          <ac:chgData name="André Simões" userId="S::ctw00750@criticaltechworks.com::ad84175f-7843-42e1-8111-776f0f2d01c0" providerId="AD" clId="Web-{4BF9E977-B65C-18E9-FD77-A8A68B3E9B7E}" dt="2021-04-02T10:30:35.421" v="2523" actId="20577"/>
          <ac:spMkLst>
            <pc:docMk/>
            <pc:sldMk cId="654615387" sldId="294"/>
            <ac:spMk id="2" creationId="{9392BF38-6BD0-F04E-827A-77E16337BE6C}"/>
          </ac:spMkLst>
        </pc:spChg>
        <pc:spChg chg="del">
          <ac:chgData name="André Simões" userId="S::ctw00750@criticaltechworks.com::ad84175f-7843-42e1-8111-776f0f2d01c0" providerId="AD" clId="Web-{4BF9E977-B65C-18E9-FD77-A8A68B3E9B7E}" dt="2021-04-02T10:31:01.281" v="2525"/>
          <ac:spMkLst>
            <pc:docMk/>
            <pc:sldMk cId="654615387" sldId="294"/>
            <ac:spMk id="3" creationId="{F9FE60B4-4F90-9B46-8D26-AC6D574888DB}"/>
          </ac:spMkLst>
        </pc:spChg>
        <pc:spChg chg="mod">
          <ac:chgData name="André Simões" userId="S::ctw00750@criticaltechworks.com::ad84175f-7843-42e1-8111-776f0f2d01c0" providerId="AD" clId="Web-{4BF9E977-B65C-18E9-FD77-A8A68B3E9B7E}" dt="2021-04-02T10:26:55.431" v="2489" actId="20577"/>
          <ac:spMkLst>
            <pc:docMk/>
            <pc:sldMk cId="654615387" sldId="294"/>
            <ac:spMk id="4" creationId="{F69A1502-EC57-5F4F-A819-DC55335F79CE}"/>
          </ac:spMkLst>
        </pc:spChg>
      </pc:sldChg>
      <pc:sldChg chg="add del replId">
        <pc:chgData name="André Simões" userId="S::ctw00750@criticaltechworks.com::ad84175f-7843-42e1-8111-776f0f2d01c0" providerId="AD" clId="Web-{4BF9E977-B65C-18E9-FD77-A8A68B3E9B7E}" dt="2021-04-02T10:27:09.462" v="2498"/>
        <pc:sldMkLst>
          <pc:docMk/>
          <pc:sldMk cId="141971982" sldId="29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28281-ABFD-4AAC-B21B-7F11AB02DEA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E12D397F-F963-4BEA-AD1C-A5B9C49D0358}">
      <dgm:prSet/>
      <dgm:spPr/>
      <dgm:t>
        <a:bodyPr/>
        <a:lstStyle/>
        <a:p>
          <a:pPr>
            <a:lnSpc>
              <a:spcPct val="100000"/>
            </a:lnSpc>
          </a:pPr>
          <a:r>
            <a:rPr lang="en-US" b="0"/>
            <a:t>We want to avoid </a:t>
          </a:r>
          <a:r>
            <a:rPr lang="en-US" b="0">
              <a:latin typeface="Calibri Light" panose="020F0302020204030204"/>
            </a:rPr>
            <a:t>them</a:t>
          </a:r>
          <a:endParaRPr lang="en-US" b="0"/>
        </a:p>
      </dgm:t>
    </dgm:pt>
    <dgm:pt modelId="{AFFF06F9-DDD6-496F-942C-E47D3B40BC6E}" type="parTrans" cxnId="{01DD5676-1AF1-4D65-A716-D9210D8EA7FE}">
      <dgm:prSet/>
      <dgm:spPr/>
      <dgm:t>
        <a:bodyPr/>
        <a:lstStyle/>
        <a:p>
          <a:endParaRPr lang="en-US"/>
        </a:p>
      </dgm:t>
    </dgm:pt>
    <dgm:pt modelId="{5E7E5D0F-BBEC-45A6-872B-BC0D13E2D7BB}" type="sibTrans" cxnId="{01DD5676-1AF1-4D65-A716-D9210D8EA7FE}">
      <dgm:prSet/>
      <dgm:spPr/>
      <dgm:t>
        <a:bodyPr/>
        <a:lstStyle/>
        <a:p>
          <a:endParaRPr lang="en-US"/>
        </a:p>
      </dgm:t>
    </dgm:pt>
    <dgm:pt modelId="{E2EFBB2C-AFA3-4FBF-8C67-9C5584CB425C}">
      <dgm:prSet/>
      <dgm:spPr/>
      <dgm:t>
        <a:bodyPr/>
        <a:lstStyle/>
        <a:p>
          <a:pPr rtl="0">
            <a:lnSpc>
              <a:spcPct val="100000"/>
            </a:lnSpc>
          </a:pPr>
          <a:r>
            <a:rPr lang="en-US"/>
            <a:t>They</a:t>
          </a:r>
          <a:r>
            <a:rPr lang="en-US">
              <a:latin typeface="Calibri Light" panose="020F0302020204030204"/>
            </a:rPr>
            <a:t> </a:t>
          </a:r>
          <a:r>
            <a:rPr lang="en-US"/>
            <a:t>cause failures on our </a:t>
          </a:r>
          <a:r>
            <a:rPr lang="en-US">
              <a:latin typeface="Calibri Light" panose="020F0302020204030204"/>
            </a:rPr>
            <a:t>applications</a:t>
          </a:r>
        </a:p>
      </dgm:t>
    </dgm:pt>
    <dgm:pt modelId="{0ECDB8D6-480B-40B6-9A98-B208C26EC44D}" type="parTrans" cxnId="{CF9F5CFC-063E-4E02-8C83-4E3A6E60759B}">
      <dgm:prSet/>
      <dgm:spPr/>
      <dgm:t>
        <a:bodyPr/>
        <a:lstStyle/>
        <a:p>
          <a:endParaRPr lang="en-US"/>
        </a:p>
      </dgm:t>
    </dgm:pt>
    <dgm:pt modelId="{DBCCE0A6-6C1A-4A05-9C4E-BCB4BA06C508}" type="sibTrans" cxnId="{CF9F5CFC-063E-4E02-8C83-4E3A6E60759B}">
      <dgm:prSet/>
      <dgm:spPr/>
      <dgm:t>
        <a:bodyPr/>
        <a:lstStyle/>
        <a:p>
          <a:endParaRPr lang="en-US"/>
        </a:p>
      </dgm:t>
    </dgm:pt>
    <dgm:pt modelId="{D40C3751-0495-4973-A73C-755D0DB2ECC7}">
      <dgm:prSet phldr="0"/>
      <dgm:spPr/>
      <dgm:t>
        <a:bodyPr/>
        <a:lstStyle/>
        <a:p>
          <a:pPr>
            <a:lnSpc>
              <a:spcPct val="100000"/>
            </a:lnSpc>
          </a:pPr>
          <a:r>
            <a:rPr lang="en-US">
              <a:latin typeface="Calibri Light" panose="020F0302020204030204"/>
            </a:rPr>
            <a:t>They are not easy to spot</a:t>
          </a:r>
          <a:endParaRPr lang="en-US"/>
        </a:p>
      </dgm:t>
    </dgm:pt>
    <dgm:pt modelId="{48266095-0EEC-46BF-91F3-DFECDF421DE8}" type="parTrans" cxnId="{70F2E16A-0AD0-4BAA-92F3-8AFCAE5B24E4}">
      <dgm:prSet/>
      <dgm:spPr/>
    </dgm:pt>
    <dgm:pt modelId="{19C1A550-F073-416F-9DF4-C979BD03ECF5}" type="sibTrans" cxnId="{70F2E16A-0AD0-4BAA-92F3-8AFCAE5B24E4}">
      <dgm:prSet/>
      <dgm:spPr/>
    </dgm:pt>
    <dgm:pt modelId="{0601B259-86D7-4F17-B28C-E8EA3B8B7CB7}" type="pres">
      <dgm:prSet presAssocID="{6AB28281-ABFD-4AAC-B21B-7F11AB02DEAD}" presName="root" presStyleCnt="0">
        <dgm:presLayoutVars>
          <dgm:dir/>
          <dgm:resizeHandles val="exact"/>
        </dgm:presLayoutVars>
      </dgm:prSet>
      <dgm:spPr/>
    </dgm:pt>
    <dgm:pt modelId="{7125C501-107C-4ADB-AA1D-793C7E3B8006}" type="pres">
      <dgm:prSet presAssocID="{E12D397F-F963-4BEA-AD1C-A5B9C49D0358}" presName="compNode" presStyleCnt="0"/>
      <dgm:spPr/>
    </dgm:pt>
    <dgm:pt modelId="{38D6C3FE-F177-495C-922E-DB19FD489CCE}" type="pres">
      <dgm:prSet presAssocID="{E12D397F-F963-4BEA-AD1C-A5B9C49D03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ign"/>
        </a:ext>
      </dgm:extLst>
    </dgm:pt>
    <dgm:pt modelId="{F8FE3DCD-BF16-48FE-9E8E-7135D8AB563A}" type="pres">
      <dgm:prSet presAssocID="{E12D397F-F963-4BEA-AD1C-A5B9C49D0358}" presName="spaceRect" presStyleCnt="0"/>
      <dgm:spPr/>
    </dgm:pt>
    <dgm:pt modelId="{D19CDFC4-B05D-4677-81FE-3EED0FF96B82}" type="pres">
      <dgm:prSet presAssocID="{E12D397F-F963-4BEA-AD1C-A5B9C49D0358}" presName="textRect" presStyleLbl="revTx" presStyleIdx="0" presStyleCnt="3">
        <dgm:presLayoutVars>
          <dgm:chMax val="1"/>
          <dgm:chPref val="1"/>
        </dgm:presLayoutVars>
      </dgm:prSet>
      <dgm:spPr/>
    </dgm:pt>
    <dgm:pt modelId="{AAA6108C-9431-4ACB-B01B-C6985851F897}" type="pres">
      <dgm:prSet presAssocID="{5E7E5D0F-BBEC-45A6-872B-BC0D13E2D7BB}" presName="sibTrans" presStyleCnt="0"/>
      <dgm:spPr/>
    </dgm:pt>
    <dgm:pt modelId="{58C9507D-243E-4A22-8AE7-FA5E8B0C73F4}" type="pres">
      <dgm:prSet presAssocID="{E2EFBB2C-AFA3-4FBF-8C67-9C5584CB425C}" presName="compNode" presStyleCnt="0"/>
      <dgm:spPr/>
    </dgm:pt>
    <dgm:pt modelId="{2C6ECC19-3E22-484C-8C19-BB25B792A66C}" type="pres">
      <dgm:prSet presAssocID="{E2EFBB2C-AFA3-4FBF-8C67-9C5584CB425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D00540F-7172-49E6-B305-39FB1EAD6375}" type="pres">
      <dgm:prSet presAssocID="{E2EFBB2C-AFA3-4FBF-8C67-9C5584CB425C}" presName="spaceRect" presStyleCnt="0"/>
      <dgm:spPr/>
    </dgm:pt>
    <dgm:pt modelId="{67725F18-5524-44A0-89AA-3AA61B3EF983}" type="pres">
      <dgm:prSet presAssocID="{E2EFBB2C-AFA3-4FBF-8C67-9C5584CB425C}" presName="textRect" presStyleLbl="revTx" presStyleIdx="1" presStyleCnt="3">
        <dgm:presLayoutVars>
          <dgm:chMax val="1"/>
          <dgm:chPref val="1"/>
        </dgm:presLayoutVars>
      </dgm:prSet>
      <dgm:spPr/>
    </dgm:pt>
    <dgm:pt modelId="{8FE30542-FBF3-4988-BA1F-3E8151196DCD}" type="pres">
      <dgm:prSet presAssocID="{DBCCE0A6-6C1A-4A05-9C4E-BCB4BA06C508}" presName="sibTrans" presStyleCnt="0"/>
      <dgm:spPr/>
    </dgm:pt>
    <dgm:pt modelId="{E5806F62-90A5-49C2-B4C8-5D447FD6EC6C}" type="pres">
      <dgm:prSet presAssocID="{D40C3751-0495-4973-A73C-755D0DB2ECC7}" presName="compNode" presStyleCnt="0"/>
      <dgm:spPr/>
    </dgm:pt>
    <dgm:pt modelId="{21620C10-CC95-49DE-BD83-1DF2813B236F}" type="pres">
      <dgm:prSet presAssocID="{D40C3751-0495-4973-A73C-755D0DB2E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E799E3C8-8E82-4E5A-90A1-E698ABFA0BAB}" type="pres">
      <dgm:prSet presAssocID="{D40C3751-0495-4973-A73C-755D0DB2ECC7}" presName="spaceRect" presStyleCnt="0"/>
      <dgm:spPr/>
    </dgm:pt>
    <dgm:pt modelId="{68A88DA0-6F9D-407F-B8C0-ACD5BD317577}" type="pres">
      <dgm:prSet presAssocID="{D40C3751-0495-4973-A73C-755D0DB2ECC7}" presName="textRect" presStyleLbl="revTx" presStyleIdx="2" presStyleCnt="3">
        <dgm:presLayoutVars>
          <dgm:chMax val="1"/>
          <dgm:chPref val="1"/>
        </dgm:presLayoutVars>
      </dgm:prSet>
      <dgm:spPr/>
    </dgm:pt>
  </dgm:ptLst>
  <dgm:cxnLst>
    <dgm:cxn modelId="{70F2E16A-0AD0-4BAA-92F3-8AFCAE5B24E4}" srcId="{6AB28281-ABFD-4AAC-B21B-7F11AB02DEAD}" destId="{D40C3751-0495-4973-A73C-755D0DB2ECC7}" srcOrd="2" destOrd="0" parTransId="{48266095-0EEC-46BF-91F3-DFECDF421DE8}" sibTransId="{19C1A550-F073-416F-9DF4-C979BD03ECF5}"/>
    <dgm:cxn modelId="{01DD5676-1AF1-4D65-A716-D9210D8EA7FE}" srcId="{6AB28281-ABFD-4AAC-B21B-7F11AB02DEAD}" destId="{E12D397F-F963-4BEA-AD1C-A5B9C49D0358}" srcOrd="0" destOrd="0" parTransId="{AFFF06F9-DDD6-496F-942C-E47D3B40BC6E}" sibTransId="{5E7E5D0F-BBEC-45A6-872B-BC0D13E2D7BB}"/>
    <dgm:cxn modelId="{C6420199-D1F0-40AC-B204-D646C992B3E5}" type="presOf" srcId="{D40C3751-0495-4973-A73C-755D0DB2ECC7}" destId="{68A88DA0-6F9D-407F-B8C0-ACD5BD317577}" srcOrd="0" destOrd="0" presId="urn:microsoft.com/office/officeart/2018/2/layout/IconLabelList"/>
    <dgm:cxn modelId="{C4A601BE-1EB7-4CE8-AB0C-A8DF1E810A6E}" type="presOf" srcId="{E12D397F-F963-4BEA-AD1C-A5B9C49D0358}" destId="{D19CDFC4-B05D-4677-81FE-3EED0FF96B82}" srcOrd="0" destOrd="0" presId="urn:microsoft.com/office/officeart/2018/2/layout/IconLabelList"/>
    <dgm:cxn modelId="{529BE5D9-0B35-4753-8A91-5B44BFA6D58B}" type="presOf" srcId="{E2EFBB2C-AFA3-4FBF-8C67-9C5584CB425C}" destId="{67725F18-5524-44A0-89AA-3AA61B3EF983}" srcOrd="0" destOrd="0" presId="urn:microsoft.com/office/officeart/2018/2/layout/IconLabelList"/>
    <dgm:cxn modelId="{6378E3E3-3B43-4BE3-9D63-529141584AD5}" type="presOf" srcId="{6AB28281-ABFD-4AAC-B21B-7F11AB02DEAD}" destId="{0601B259-86D7-4F17-B28C-E8EA3B8B7CB7}" srcOrd="0" destOrd="0" presId="urn:microsoft.com/office/officeart/2018/2/layout/IconLabelList"/>
    <dgm:cxn modelId="{CF9F5CFC-063E-4E02-8C83-4E3A6E60759B}" srcId="{6AB28281-ABFD-4AAC-B21B-7F11AB02DEAD}" destId="{E2EFBB2C-AFA3-4FBF-8C67-9C5584CB425C}" srcOrd="1" destOrd="0" parTransId="{0ECDB8D6-480B-40B6-9A98-B208C26EC44D}" sibTransId="{DBCCE0A6-6C1A-4A05-9C4E-BCB4BA06C508}"/>
    <dgm:cxn modelId="{F460D14C-69AA-4EEE-8148-58A874AC44EF}" type="presParOf" srcId="{0601B259-86D7-4F17-B28C-E8EA3B8B7CB7}" destId="{7125C501-107C-4ADB-AA1D-793C7E3B8006}" srcOrd="0" destOrd="0" presId="urn:microsoft.com/office/officeart/2018/2/layout/IconLabelList"/>
    <dgm:cxn modelId="{AF7F9C4B-5F65-4549-B866-EB1B6A916C26}" type="presParOf" srcId="{7125C501-107C-4ADB-AA1D-793C7E3B8006}" destId="{38D6C3FE-F177-495C-922E-DB19FD489CCE}" srcOrd="0" destOrd="0" presId="urn:microsoft.com/office/officeart/2018/2/layout/IconLabelList"/>
    <dgm:cxn modelId="{AD3AEDE0-D813-44C6-93DC-79ED2A08CCD6}" type="presParOf" srcId="{7125C501-107C-4ADB-AA1D-793C7E3B8006}" destId="{F8FE3DCD-BF16-48FE-9E8E-7135D8AB563A}" srcOrd="1" destOrd="0" presId="urn:microsoft.com/office/officeart/2018/2/layout/IconLabelList"/>
    <dgm:cxn modelId="{66A8E53B-5C26-4E59-A422-86C07DAC6DF9}" type="presParOf" srcId="{7125C501-107C-4ADB-AA1D-793C7E3B8006}" destId="{D19CDFC4-B05D-4677-81FE-3EED0FF96B82}" srcOrd="2" destOrd="0" presId="urn:microsoft.com/office/officeart/2018/2/layout/IconLabelList"/>
    <dgm:cxn modelId="{9239DA9D-8993-4E3A-A92E-D317860C6FE6}" type="presParOf" srcId="{0601B259-86D7-4F17-B28C-E8EA3B8B7CB7}" destId="{AAA6108C-9431-4ACB-B01B-C6985851F897}" srcOrd="1" destOrd="0" presId="urn:microsoft.com/office/officeart/2018/2/layout/IconLabelList"/>
    <dgm:cxn modelId="{0AC82099-8387-4F99-A514-EC74A86CFAFF}" type="presParOf" srcId="{0601B259-86D7-4F17-B28C-E8EA3B8B7CB7}" destId="{58C9507D-243E-4A22-8AE7-FA5E8B0C73F4}" srcOrd="2" destOrd="0" presId="urn:microsoft.com/office/officeart/2018/2/layout/IconLabelList"/>
    <dgm:cxn modelId="{7430D25D-3D3E-496B-B431-94C8D4390B08}" type="presParOf" srcId="{58C9507D-243E-4A22-8AE7-FA5E8B0C73F4}" destId="{2C6ECC19-3E22-484C-8C19-BB25B792A66C}" srcOrd="0" destOrd="0" presId="urn:microsoft.com/office/officeart/2018/2/layout/IconLabelList"/>
    <dgm:cxn modelId="{DB08916B-D597-491A-BECB-6D2714D09D3A}" type="presParOf" srcId="{58C9507D-243E-4A22-8AE7-FA5E8B0C73F4}" destId="{8D00540F-7172-49E6-B305-39FB1EAD6375}" srcOrd="1" destOrd="0" presId="urn:microsoft.com/office/officeart/2018/2/layout/IconLabelList"/>
    <dgm:cxn modelId="{56393DFC-A53C-495A-8E95-948F973B08BF}" type="presParOf" srcId="{58C9507D-243E-4A22-8AE7-FA5E8B0C73F4}" destId="{67725F18-5524-44A0-89AA-3AA61B3EF983}" srcOrd="2" destOrd="0" presId="urn:microsoft.com/office/officeart/2018/2/layout/IconLabelList"/>
    <dgm:cxn modelId="{74FBA5CA-13B0-4B09-9202-FFB8D334B343}" type="presParOf" srcId="{0601B259-86D7-4F17-B28C-E8EA3B8B7CB7}" destId="{8FE30542-FBF3-4988-BA1F-3E8151196DCD}" srcOrd="3" destOrd="0" presId="urn:microsoft.com/office/officeart/2018/2/layout/IconLabelList"/>
    <dgm:cxn modelId="{83F8C4A2-7B0B-4A91-B05C-14156209C8A2}" type="presParOf" srcId="{0601B259-86D7-4F17-B28C-E8EA3B8B7CB7}" destId="{E5806F62-90A5-49C2-B4C8-5D447FD6EC6C}" srcOrd="4" destOrd="0" presId="urn:microsoft.com/office/officeart/2018/2/layout/IconLabelList"/>
    <dgm:cxn modelId="{AAF1244F-E225-4086-9025-EF17B346E4C4}" type="presParOf" srcId="{E5806F62-90A5-49C2-B4C8-5D447FD6EC6C}" destId="{21620C10-CC95-49DE-BD83-1DF2813B236F}" srcOrd="0" destOrd="0" presId="urn:microsoft.com/office/officeart/2018/2/layout/IconLabelList"/>
    <dgm:cxn modelId="{3B624487-C7F4-49AB-80A3-7D8EC283BE0C}" type="presParOf" srcId="{E5806F62-90A5-49C2-B4C8-5D447FD6EC6C}" destId="{E799E3C8-8E82-4E5A-90A1-E698ABFA0BAB}" srcOrd="1" destOrd="0" presId="urn:microsoft.com/office/officeart/2018/2/layout/IconLabelList"/>
    <dgm:cxn modelId="{D55D7E9E-508D-44C1-BB26-270E779DF8D7}" type="presParOf" srcId="{E5806F62-90A5-49C2-B4C8-5D447FD6EC6C}" destId="{68A88DA0-6F9D-407F-B8C0-ACD5BD3175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41BD42-65DF-4273-BCFD-55F0B797F9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F726C56-03A6-4161-89E3-DBFCC4B5A5B6}">
      <dgm:prSet phldr="0"/>
      <dgm:spPr/>
      <dgm:t>
        <a:bodyPr/>
        <a:lstStyle/>
        <a:p>
          <a:r>
            <a:rPr lang="en-US" b="1"/>
            <a:t>Monitoring is the key!</a:t>
          </a:r>
        </a:p>
      </dgm:t>
    </dgm:pt>
    <dgm:pt modelId="{1637EEAC-2622-429C-97E2-B55BE07C894E}" type="parTrans" cxnId="{16D473C7-57B7-4A8B-949F-018157094A83}">
      <dgm:prSet/>
      <dgm:spPr/>
    </dgm:pt>
    <dgm:pt modelId="{D8A16E06-4C48-458E-BD55-E15D1F931AE8}" type="sibTrans" cxnId="{16D473C7-57B7-4A8B-949F-018157094A83}">
      <dgm:prSet/>
      <dgm:spPr/>
    </dgm:pt>
    <dgm:pt modelId="{F50ADB1D-DAFD-4622-B337-ECC73E732EF8}">
      <dgm:prSet phldr="0"/>
      <dgm:spPr/>
      <dgm:t>
        <a:bodyPr/>
        <a:lstStyle/>
        <a:p>
          <a:r>
            <a:rPr lang="en-US" b="1"/>
            <a:t>You should do it on a regular basis</a:t>
          </a:r>
        </a:p>
      </dgm:t>
    </dgm:pt>
    <dgm:pt modelId="{3752E4B4-174C-41F9-B793-E285B288472A}" type="parTrans" cxnId="{97925255-938F-48EA-BFE3-92D2FDB53D01}">
      <dgm:prSet/>
      <dgm:spPr/>
    </dgm:pt>
    <dgm:pt modelId="{244070AC-9568-45F6-BB77-01F95135C71E}" type="sibTrans" cxnId="{97925255-938F-48EA-BFE3-92D2FDB53D01}">
      <dgm:prSet/>
      <dgm:spPr/>
    </dgm:pt>
    <dgm:pt modelId="{4D5F1CEF-173E-47E8-BE8D-0C8654CAF283}">
      <dgm:prSet phldr="0"/>
      <dgm:spPr/>
      <dgm:t>
        <a:bodyPr/>
        <a:lstStyle/>
        <a:p>
          <a:r>
            <a:rPr lang="en-US" b="1"/>
            <a:t>You must understand what are normal patterns</a:t>
          </a:r>
        </a:p>
      </dgm:t>
    </dgm:pt>
    <dgm:pt modelId="{E781D663-AE94-4CB4-8248-FCD9820CF1C5}" type="parTrans" cxnId="{69E5FBD0-5C84-457A-9B3A-1429F4D9121D}">
      <dgm:prSet/>
      <dgm:spPr/>
    </dgm:pt>
    <dgm:pt modelId="{CD213CB7-288C-4EB6-8466-4A51EA34C1BD}" type="sibTrans" cxnId="{69E5FBD0-5C84-457A-9B3A-1429F4D9121D}">
      <dgm:prSet/>
      <dgm:spPr/>
    </dgm:pt>
    <dgm:pt modelId="{4D345E01-1495-48DC-9287-B71264B26994}">
      <dgm:prSet phldr="0"/>
      <dgm:spPr/>
      <dgm:t>
        <a:bodyPr/>
        <a:lstStyle/>
        <a:p>
          <a:r>
            <a:rPr lang="en-US" b="1" i="0"/>
            <a:t>You must understand </a:t>
          </a:r>
          <a:r>
            <a:rPr lang="en-US" b="1" i="0">
              <a:latin typeface="Calibri Light" panose="020F0302020204030204"/>
            </a:rPr>
            <a:t>what</a:t>
          </a:r>
          <a:r>
            <a:rPr lang="en-US" b="1" i="0"/>
            <a:t> are suspicious </a:t>
          </a:r>
          <a:r>
            <a:rPr lang="en-US" b="1" i="0">
              <a:latin typeface="Calibri Light" panose="020F0302020204030204"/>
            </a:rPr>
            <a:t>patterns</a:t>
          </a:r>
          <a:endParaRPr lang="en-US" b="1" i="0"/>
        </a:p>
      </dgm:t>
    </dgm:pt>
    <dgm:pt modelId="{D77A00D4-7B5D-4509-90AC-16E5A3CF6A17}" type="parTrans" cxnId="{27BC7426-B087-425A-A57C-CA2D5A5B67B3}">
      <dgm:prSet/>
      <dgm:spPr/>
    </dgm:pt>
    <dgm:pt modelId="{93E475A3-BB88-41A2-A25D-E571105FE79C}" type="sibTrans" cxnId="{27BC7426-B087-425A-A57C-CA2D5A5B67B3}">
      <dgm:prSet/>
      <dgm:spPr/>
    </dgm:pt>
    <dgm:pt modelId="{CF629615-858D-49CA-80D7-CEA2EF159410}">
      <dgm:prSet phldr="0"/>
      <dgm:spPr/>
      <dgm:t>
        <a:bodyPr/>
        <a:lstStyle/>
        <a:p>
          <a:pPr rtl="0"/>
          <a:r>
            <a:rPr lang="en-US" b="1">
              <a:latin typeface="Calibri Light" panose="020F0302020204030204"/>
            </a:rPr>
            <a:t>You should know how to stress your application</a:t>
          </a:r>
        </a:p>
      </dgm:t>
    </dgm:pt>
    <dgm:pt modelId="{469A01CB-4066-45BD-8B1B-53034F7F9F59}" type="parTrans" cxnId="{635B2E1A-FE87-43A1-8E79-96B23A966EAE}">
      <dgm:prSet/>
      <dgm:spPr/>
    </dgm:pt>
    <dgm:pt modelId="{C5C65EBF-CB5F-4431-879A-36B2104255A5}" type="sibTrans" cxnId="{635B2E1A-FE87-43A1-8E79-96B23A966EAE}">
      <dgm:prSet/>
      <dgm:spPr/>
    </dgm:pt>
    <dgm:pt modelId="{73B475B1-D42E-4B4A-98C8-20CF05FC5FA5}" type="pres">
      <dgm:prSet presAssocID="{B341BD42-65DF-4273-BCFD-55F0B797F947}" presName="linear" presStyleCnt="0">
        <dgm:presLayoutVars>
          <dgm:dir/>
          <dgm:animLvl val="lvl"/>
          <dgm:resizeHandles val="exact"/>
        </dgm:presLayoutVars>
      </dgm:prSet>
      <dgm:spPr/>
    </dgm:pt>
    <dgm:pt modelId="{15154B5C-9DD7-4897-8C41-969C6D3C156D}" type="pres">
      <dgm:prSet presAssocID="{CF726C56-03A6-4161-89E3-DBFCC4B5A5B6}" presName="parentLin" presStyleCnt="0"/>
      <dgm:spPr/>
    </dgm:pt>
    <dgm:pt modelId="{4B7893D0-B68D-4BBA-A6B4-5656128BCF92}" type="pres">
      <dgm:prSet presAssocID="{CF726C56-03A6-4161-89E3-DBFCC4B5A5B6}" presName="parentLeftMargin" presStyleLbl="node1" presStyleIdx="0" presStyleCnt="5"/>
      <dgm:spPr/>
    </dgm:pt>
    <dgm:pt modelId="{0F61DD7B-3C9D-48F4-9CA2-10EC54D77164}" type="pres">
      <dgm:prSet presAssocID="{CF726C56-03A6-4161-89E3-DBFCC4B5A5B6}" presName="parentText" presStyleLbl="node1" presStyleIdx="0" presStyleCnt="5">
        <dgm:presLayoutVars>
          <dgm:chMax val="0"/>
          <dgm:bulletEnabled val="1"/>
        </dgm:presLayoutVars>
      </dgm:prSet>
      <dgm:spPr/>
    </dgm:pt>
    <dgm:pt modelId="{6D652A0F-7DFA-4B9C-B19A-99B61C286B38}" type="pres">
      <dgm:prSet presAssocID="{CF726C56-03A6-4161-89E3-DBFCC4B5A5B6}" presName="negativeSpace" presStyleCnt="0"/>
      <dgm:spPr/>
    </dgm:pt>
    <dgm:pt modelId="{90447ADE-E359-423B-AB97-B7DEA7316F4A}" type="pres">
      <dgm:prSet presAssocID="{CF726C56-03A6-4161-89E3-DBFCC4B5A5B6}" presName="childText" presStyleLbl="conFgAcc1" presStyleIdx="0" presStyleCnt="5">
        <dgm:presLayoutVars>
          <dgm:bulletEnabled val="1"/>
        </dgm:presLayoutVars>
      </dgm:prSet>
      <dgm:spPr/>
    </dgm:pt>
    <dgm:pt modelId="{789C2DB7-CF79-4BCC-B71A-681296B414B3}" type="pres">
      <dgm:prSet presAssocID="{D8A16E06-4C48-458E-BD55-E15D1F931AE8}" presName="spaceBetweenRectangles" presStyleCnt="0"/>
      <dgm:spPr/>
    </dgm:pt>
    <dgm:pt modelId="{BC06A4AE-7AED-4795-9BBB-EA9CA735D726}" type="pres">
      <dgm:prSet presAssocID="{F50ADB1D-DAFD-4622-B337-ECC73E732EF8}" presName="parentLin" presStyleCnt="0"/>
      <dgm:spPr/>
    </dgm:pt>
    <dgm:pt modelId="{610867E3-43FD-41E9-A9BA-D6F9ECAD9C73}" type="pres">
      <dgm:prSet presAssocID="{F50ADB1D-DAFD-4622-B337-ECC73E732EF8}" presName="parentLeftMargin" presStyleLbl="node1" presStyleIdx="0" presStyleCnt="5"/>
      <dgm:spPr/>
    </dgm:pt>
    <dgm:pt modelId="{4AFCCF29-480D-425D-983F-EC5E91479F41}" type="pres">
      <dgm:prSet presAssocID="{F50ADB1D-DAFD-4622-B337-ECC73E732EF8}" presName="parentText" presStyleLbl="node1" presStyleIdx="1" presStyleCnt="5">
        <dgm:presLayoutVars>
          <dgm:chMax val="0"/>
          <dgm:bulletEnabled val="1"/>
        </dgm:presLayoutVars>
      </dgm:prSet>
      <dgm:spPr/>
    </dgm:pt>
    <dgm:pt modelId="{2A7AC76F-80BD-4EF7-B15E-5600971C2062}" type="pres">
      <dgm:prSet presAssocID="{F50ADB1D-DAFD-4622-B337-ECC73E732EF8}" presName="negativeSpace" presStyleCnt="0"/>
      <dgm:spPr/>
    </dgm:pt>
    <dgm:pt modelId="{588AE6C0-FCDD-462A-8BCE-4F115DB92AB4}" type="pres">
      <dgm:prSet presAssocID="{F50ADB1D-DAFD-4622-B337-ECC73E732EF8}" presName="childText" presStyleLbl="conFgAcc1" presStyleIdx="1" presStyleCnt="5">
        <dgm:presLayoutVars>
          <dgm:bulletEnabled val="1"/>
        </dgm:presLayoutVars>
      </dgm:prSet>
      <dgm:spPr/>
    </dgm:pt>
    <dgm:pt modelId="{6780C9C8-26BE-46B3-AF42-F5F46400E9E5}" type="pres">
      <dgm:prSet presAssocID="{244070AC-9568-45F6-BB77-01F95135C71E}" presName="spaceBetweenRectangles" presStyleCnt="0"/>
      <dgm:spPr/>
    </dgm:pt>
    <dgm:pt modelId="{3C05462D-E66E-42E7-9730-74BAAB952066}" type="pres">
      <dgm:prSet presAssocID="{4D5F1CEF-173E-47E8-BE8D-0C8654CAF283}" presName="parentLin" presStyleCnt="0"/>
      <dgm:spPr/>
    </dgm:pt>
    <dgm:pt modelId="{DABB59DE-5276-4F19-855E-FCD50547C0DF}" type="pres">
      <dgm:prSet presAssocID="{4D5F1CEF-173E-47E8-BE8D-0C8654CAF283}" presName="parentLeftMargin" presStyleLbl="node1" presStyleIdx="1" presStyleCnt="5"/>
      <dgm:spPr/>
    </dgm:pt>
    <dgm:pt modelId="{E6689CDC-25EE-4C3A-976D-A2735696F18D}" type="pres">
      <dgm:prSet presAssocID="{4D5F1CEF-173E-47E8-BE8D-0C8654CAF283}" presName="parentText" presStyleLbl="node1" presStyleIdx="2" presStyleCnt="5">
        <dgm:presLayoutVars>
          <dgm:chMax val="0"/>
          <dgm:bulletEnabled val="1"/>
        </dgm:presLayoutVars>
      </dgm:prSet>
      <dgm:spPr/>
    </dgm:pt>
    <dgm:pt modelId="{23E3F65E-9BAB-425C-9F91-BD04DC6E17AA}" type="pres">
      <dgm:prSet presAssocID="{4D5F1CEF-173E-47E8-BE8D-0C8654CAF283}" presName="negativeSpace" presStyleCnt="0"/>
      <dgm:spPr/>
    </dgm:pt>
    <dgm:pt modelId="{8ED3EBA5-190B-4281-BD6E-343EB8C2C1A9}" type="pres">
      <dgm:prSet presAssocID="{4D5F1CEF-173E-47E8-BE8D-0C8654CAF283}" presName="childText" presStyleLbl="conFgAcc1" presStyleIdx="2" presStyleCnt="5">
        <dgm:presLayoutVars>
          <dgm:bulletEnabled val="1"/>
        </dgm:presLayoutVars>
      </dgm:prSet>
      <dgm:spPr/>
    </dgm:pt>
    <dgm:pt modelId="{BEB6CB5E-EDCA-4E46-9143-EB7157D88154}" type="pres">
      <dgm:prSet presAssocID="{CD213CB7-288C-4EB6-8466-4A51EA34C1BD}" presName="spaceBetweenRectangles" presStyleCnt="0"/>
      <dgm:spPr/>
    </dgm:pt>
    <dgm:pt modelId="{3B901DDD-E396-4A14-B922-598DF28D788A}" type="pres">
      <dgm:prSet presAssocID="{4D345E01-1495-48DC-9287-B71264B26994}" presName="parentLin" presStyleCnt="0"/>
      <dgm:spPr/>
    </dgm:pt>
    <dgm:pt modelId="{5BADBD5D-B9E3-426B-82F2-6FD7813B52A0}" type="pres">
      <dgm:prSet presAssocID="{4D345E01-1495-48DC-9287-B71264B26994}" presName="parentLeftMargin" presStyleLbl="node1" presStyleIdx="2" presStyleCnt="5"/>
      <dgm:spPr/>
    </dgm:pt>
    <dgm:pt modelId="{AEB12F4D-31B9-427A-B800-23F9C2AA467B}" type="pres">
      <dgm:prSet presAssocID="{4D345E01-1495-48DC-9287-B71264B26994}" presName="parentText" presStyleLbl="node1" presStyleIdx="3" presStyleCnt="5">
        <dgm:presLayoutVars>
          <dgm:chMax val="0"/>
          <dgm:bulletEnabled val="1"/>
        </dgm:presLayoutVars>
      </dgm:prSet>
      <dgm:spPr/>
    </dgm:pt>
    <dgm:pt modelId="{E0A1F6A5-4688-425B-92E5-CB6DB45A2179}" type="pres">
      <dgm:prSet presAssocID="{4D345E01-1495-48DC-9287-B71264B26994}" presName="negativeSpace" presStyleCnt="0"/>
      <dgm:spPr/>
    </dgm:pt>
    <dgm:pt modelId="{3DC29831-53B9-4B98-BE61-CC7869D2AB76}" type="pres">
      <dgm:prSet presAssocID="{4D345E01-1495-48DC-9287-B71264B26994}" presName="childText" presStyleLbl="conFgAcc1" presStyleIdx="3" presStyleCnt="5">
        <dgm:presLayoutVars>
          <dgm:bulletEnabled val="1"/>
        </dgm:presLayoutVars>
      </dgm:prSet>
      <dgm:spPr/>
    </dgm:pt>
    <dgm:pt modelId="{BAC56889-BD8A-4C41-86AC-69F50A54164E}" type="pres">
      <dgm:prSet presAssocID="{93E475A3-BB88-41A2-A25D-E571105FE79C}" presName="spaceBetweenRectangles" presStyleCnt="0"/>
      <dgm:spPr/>
    </dgm:pt>
    <dgm:pt modelId="{E154F3DE-9B87-4628-B1A5-B88F9A4EF655}" type="pres">
      <dgm:prSet presAssocID="{CF629615-858D-49CA-80D7-CEA2EF159410}" presName="parentLin" presStyleCnt="0"/>
      <dgm:spPr/>
    </dgm:pt>
    <dgm:pt modelId="{F82ED82B-4679-4682-AB27-94113F1AE288}" type="pres">
      <dgm:prSet presAssocID="{CF629615-858D-49CA-80D7-CEA2EF159410}" presName="parentLeftMargin" presStyleLbl="node1" presStyleIdx="3" presStyleCnt="5"/>
      <dgm:spPr/>
    </dgm:pt>
    <dgm:pt modelId="{0AB912D3-7C16-49B9-B5BE-4F70227C8A14}" type="pres">
      <dgm:prSet presAssocID="{CF629615-858D-49CA-80D7-CEA2EF159410}" presName="parentText" presStyleLbl="node1" presStyleIdx="4" presStyleCnt="5">
        <dgm:presLayoutVars>
          <dgm:chMax val="0"/>
          <dgm:bulletEnabled val="1"/>
        </dgm:presLayoutVars>
      </dgm:prSet>
      <dgm:spPr/>
    </dgm:pt>
    <dgm:pt modelId="{FBFE7D70-DACA-4F17-B095-450306A98103}" type="pres">
      <dgm:prSet presAssocID="{CF629615-858D-49CA-80D7-CEA2EF159410}" presName="negativeSpace" presStyleCnt="0"/>
      <dgm:spPr/>
    </dgm:pt>
    <dgm:pt modelId="{B239A6C2-3EC2-4FAD-98FB-29607CE8B1EB}" type="pres">
      <dgm:prSet presAssocID="{CF629615-858D-49CA-80D7-CEA2EF159410}" presName="childText" presStyleLbl="conFgAcc1" presStyleIdx="4" presStyleCnt="5">
        <dgm:presLayoutVars>
          <dgm:bulletEnabled val="1"/>
        </dgm:presLayoutVars>
      </dgm:prSet>
      <dgm:spPr/>
    </dgm:pt>
  </dgm:ptLst>
  <dgm:cxnLst>
    <dgm:cxn modelId="{635B2E1A-FE87-43A1-8E79-96B23A966EAE}" srcId="{B341BD42-65DF-4273-BCFD-55F0B797F947}" destId="{CF629615-858D-49CA-80D7-CEA2EF159410}" srcOrd="4" destOrd="0" parTransId="{469A01CB-4066-45BD-8B1B-53034F7F9F59}" sibTransId="{C5C65EBF-CB5F-4431-879A-36B2104255A5}"/>
    <dgm:cxn modelId="{91558624-0DEC-43D4-83B8-076247D81D2F}" type="presOf" srcId="{4D5F1CEF-173E-47E8-BE8D-0C8654CAF283}" destId="{E6689CDC-25EE-4C3A-976D-A2735696F18D}" srcOrd="1" destOrd="0" presId="urn:microsoft.com/office/officeart/2005/8/layout/list1"/>
    <dgm:cxn modelId="{27BC7426-B087-425A-A57C-CA2D5A5B67B3}" srcId="{B341BD42-65DF-4273-BCFD-55F0B797F947}" destId="{4D345E01-1495-48DC-9287-B71264B26994}" srcOrd="3" destOrd="0" parTransId="{D77A00D4-7B5D-4509-90AC-16E5A3CF6A17}" sibTransId="{93E475A3-BB88-41A2-A25D-E571105FE79C}"/>
    <dgm:cxn modelId="{0ECD8434-2493-43D4-812A-65E316CE6864}" type="presOf" srcId="{CF629615-858D-49CA-80D7-CEA2EF159410}" destId="{0AB912D3-7C16-49B9-B5BE-4F70227C8A14}" srcOrd="1" destOrd="0" presId="urn:microsoft.com/office/officeart/2005/8/layout/list1"/>
    <dgm:cxn modelId="{86E47841-A054-4722-B125-8F6A1B39D7DD}" type="presOf" srcId="{4D345E01-1495-48DC-9287-B71264B26994}" destId="{5BADBD5D-B9E3-426B-82F2-6FD7813B52A0}" srcOrd="0" destOrd="0" presId="urn:microsoft.com/office/officeart/2005/8/layout/list1"/>
    <dgm:cxn modelId="{284BBA53-987F-4468-87F1-7E3B91E29B13}" type="presOf" srcId="{4D5F1CEF-173E-47E8-BE8D-0C8654CAF283}" destId="{DABB59DE-5276-4F19-855E-FCD50547C0DF}" srcOrd="0" destOrd="0" presId="urn:microsoft.com/office/officeart/2005/8/layout/list1"/>
    <dgm:cxn modelId="{97925255-938F-48EA-BFE3-92D2FDB53D01}" srcId="{B341BD42-65DF-4273-BCFD-55F0B797F947}" destId="{F50ADB1D-DAFD-4622-B337-ECC73E732EF8}" srcOrd="1" destOrd="0" parTransId="{3752E4B4-174C-41F9-B793-E285B288472A}" sibTransId="{244070AC-9568-45F6-BB77-01F95135C71E}"/>
    <dgm:cxn modelId="{7D5B648F-F444-41EB-8604-82BF26EDC68C}" type="presOf" srcId="{B341BD42-65DF-4273-BCFD-55F0B797F947}" destId="{73B475B1-D42E-4B4A-98C8-20CF05FC5FA5}" srcOrd="0" destOrd="0" presId="urn:microsoft.com/office/officeart/2005/8/layout/list1"/>
    <dgm:cxn modelId="{9040F691-933E-4899-9E67-BBF197372588}" type="presOf" srcId="{CF726C56-03A6-4161-89E3-DBFCC4B5A5B6}" destId="{4B7893D0-B68D-4BBA-A6B4-5656128BCF92}" srcOrd="0" destOrd="0" presId="urn:microsoft.com/office/officeart/2005/8/layout/list1"/>
    <dgm:cxn modelId="{8F941F92-C5E7-4B12-9817-58181001D092}" type="presOf" srcId="{CF629615-858D-49CA-80D7-CEA2EF159410}" destId="{F82ED82B-4679-4682-AB27-94113F1AE288}" srcOrd="0" destOrd="0" presId="urn:microsoft.com/office/officeart/2005/8/layout/list1"/>
    <dgm:cxn modelId="{6F673EA9-D53E-435C-9EB3-81BF22DE8669}" type="presOf" srcId="{F50ADB1D-DAFD-4622-B337-ECC73E732EF8}" destId="{610867E3-43FD-41E9-A9BA-D6F9ECAD9C73}" srcOrd="0" destOrd="0" presId="urn:microsoft.com/office/officeart/2005/8/layout/list1"/>
    <dgm:cxn modelId="{734CEEB8-416B-4949-998B-A82372B93604}" type="presOf" srcId="{CF726C56-03A6-4161-89E3-DBFCC4B5A5B6}" destId="{0F61DD7B-3C9D-48F4-9CA2-10EC54D77164}" srcOrd="1" destOrd="0" presId="urn:microsoft.com/office/officeart/2005/8/layout/list1"/>
    <dgm:cxn modelId="{16D473C7-57B7-4A8B-949F-018157094A83}" srcId="{B341BD42-65DF-4273-BCFD-55F0B797F947}" destId="{CF726C56-03A6-4161-89E3-DBFCC4B5A5B6}" srcOrd="0" destOrd="0" parTransId="{1637EEAC-2622-429C-97E2-B55BE07C894E}" sibTransId="{D8A16E06-4C48-458E-BD55-E15D1F931AE8}"/>
    <dgm:cxn modelId="{46439EC8-C01D-4761-BF23-6A71910E5E80}" type="presOf" srcId="{F50ADB1D-DAFD-4622-B337-ECC73E732EF8}" destId="{4AFCCF29-480D-425D-983F-EC5E91479F41}" srcOrd="1" destOrd="0" presId="urn:microsoft.com/office/officeart/2005/8/layout/list1"/>
    <dgm:cxn modelId="{69E5FBD0-5C84-457A-9B3A-1429F4D9121D}" srcId="{B341BD42-65DF-4273-BCFD-55F0B797F947}" destId="{4D5F1CEF-173E-47E8-BE8D-0C8654CAF283}" srcOrd="2" destOrd="0" parTransId="{E781D663-AE94-4CB4-8248-FCD9820CF1C5}" sibTransId="{CD213CB7-288C-4EB6-8466-4A51EA34C1BD}"/>
    <dgm:cxn modelId="{C234CBFF-1953-4B5D-92A4-9943BA345F27}" type="presOf" srcId="{4D345E01-1495-48DC-9287-B71264B26994}" destId="{AEB12F4D-31B9-427A-B800-23F9C2AA467B}" srcOrd="1" destOrd="0" presId="urn:microsoft.com/office/officeart/2005/8/layout/list1"/>
    <dgm:cxn modelId="{1941CECA-9961-445F-9885-0E0698D212D5}" type="presParOf" srcId="{73B475B1-D42E-4B4A-98C8-20CF05FC5FA5}" destId="{15154B5C-9DD7-4897-8C41-969C6D3C156D}" srcOrd="0" destOrd="0" presId="urn:microsoft.com/office/officeart/2005/8/layout/list1"/>
    <dgm:cxn modelId="{D07C4245-EB50-4165-9DB5-06CC2714FB7D}" type="presParOf" srcId="{15154B5C-9DD7-4897-8C41-969C6D3C156D}" destId="{4B7893D0-B68D-4BBA-A6B4-5656128BCF92}" srcOrd="0" destOrd="0" presId="urn:microsoft.com/office/officeart/2005/8/layout/list1"/>
    <dgm:cxn modelId="{E5F0C9D6-6F63-4740-9626-721F8ED0C40B}" type="presParOf" srcId="{15154B5C-9DD7-4897-8C41-969C6D3C156D}" destId="{0F61DD7B-3C9D-48F4-9CA2-10EC54D77164}" srcOrd="1" destOrd="0" presId="urn:microsoft.com/office/officeart/2005/8/layout/list1"/>
    <dgm:cxn modelId="{27320AA7-E954-4CBE-A4AB-47D0FDB6E9C4}" type="presParOf" srcId="{73B475B1-D42E-4B4A-98C8-20CF05FC5FA5}" destId="{6D652A0F-7DFA-4B9C-B19A-99B61C286B38}" srcOrd="1" destOrd="0" presId="urn:microsoft.com/office/officeart/2005/8/layout/list1"/>
    <dgm:cxn modelId="{F4183265-6132-4E11-9B7E-48CA9AE9CFA9}" type="presParOf" srcId="{73B475B1-D42E-4B4A-98C8-20CF05FC5FA5}" destId="{90447ADE-E359-423B-AB97-B7DEA7316F4A}" srcOrd="2" destOrd="0" presId="urn:microsoft.com/office/officeart/2005/8/layout/list1"/>
    <dgm:cxn modelId="{6525D011-745F-493B-A08D-2569546E910D}" type="presParOf" srcId="{73B475B1-D42E-4B4A-98C8-20CF05FC5FA5}" destId="{789C2DB7-CF79-4BCC-B71A-681296B414B3}" srcOrd="3" destOrd="0" presId="urn:microsoft.com/office/officeart/2005/8/layout/list1"/>
    <dgm:cxn modelId="{F83A3548-2CD0-4E8C-882B-802D956B62DE}" type="presParOf" srcId="{73B475B1-D42E-4B4A-98C8-20CF05FC5FA5}" destId="{BC06A4AE-7AED-4795-9BBB-EA9CA735D726}" srcOrd="4" destOrd="0" presId="urn:microsoft.com/office/officeart/2005/8/layout/list1"/>
    <dgm:cxn modelId="{16A2E9AD-C875-478A-A57D-C40076A9FC78}" type="presParOf" srcId="{BC06A4AE-7AED-4795-9BBB-EA9CA735D726}" destId="{610867E3-43FD-41E9-A9BA-D6F9ECAD9C73}" srcOrd="0" destOrd="0" presId="urn:microsoft.com/office/officeart/2005/8/layout/list1"/>
    <dgm:cxn modelId="{D174CB1C-C6B7-44F2-A4E3-51A3F156016A}" type="presParOf" srcId="{BC06A4AE-7AED-4795-9BBB-EA9CA735D726}" destId="{4AFCCF29-480D-425D-983F-EC5E91479F41}" srcOrd="1" destOrd="0" presId="urn:microsoft.com/office/officeart/2005/8/layout/list1"/>
    <dgm:cxn modelId="{3F89909F-9B31-424F-81EF-2628B0086232}" type="presParOf" srcId="{73B475B1-D42E-4B4A-98C8-20CF05FC5FA5}" destId="{2A7AC76F-80BD-4EF7-B15E-5600971C2062}" srcOrd="5" destOrd="0" presId="urn:microsoft.com/office/officeart/2005/8/layout/list1"/>
    <dgm:cxn modelId="{F36DABD1-809C-40B2-AD0A-A37DD4E2B68C}" type="presParOf" srcId="{73B475B1-D42E-4B4A-98C8-20CF05FC5FA5}" destId="{588AE6C0-FCDD-462A-8BCE-4F115DB92AB4}" srcOrd="6" destOrd="0" presId="urn:microsoft.com/office/officeart/2005/8/layout/list1"/>
    <dgm:cxn modelId="{74242AE6-F204-41BB-8B77-D13B7264E221}" type="presParOf" srcId="{73B475B1-D42E-4B4A-98C8-20CF05FC5FA5}" destId="{6780C9C8-26BE-46B3-AF42-F5F46400E9E5}" srcOrd="7" destOrd="0" presId="urn:microsoft.com/office/officeart/2005/8/layout/list1"/>
    <dgm:cxn modelId="{C361A8F0-1C9A-4530-9454-8F3E19DE59DE}" type="presParOf" srcId="{73B475B1-D42E-4B4A-98C8-20CF05FC5FA5}" destId="{3C05462D-E66E-42E7-9730-74BAAB952066}" srcOrd="8" destOrd="0" presId="urn:microsoft.com/office/officeart/2005/8/layout/list1"/>
    <dgm:cxn modelId="{50CBCE36-F86D-4BC6-AD28-845BEC688BDF}" type="presParOf" srcId="{3C05462D-E66E-42E7-9730-74BAAB952066}" destId="{DABB59DE-5276-4F19-855E-FCD50547C0DF}" srcOrd="0" destOrd="0" presId="urn:microsoft.com/office/officeart/2005/8/layout/list1"/>
    <dgm:cxn modelId="{CD63D2F5-0B19-4B85-BA2F-F8C732AFD241}" type="presParOf" srcId="{3C05462D-E66E-42E7-9730-74BAAB952066}" destId="{E6689CDC-25EE-4C3A-976D-A2735696F18D}" srcOrd="1" destOrd="0" presId="urn:microsoft.com/office/officeart/2005/8/layout/list1"/>
    <dgm:cxn modelId="{A049A44B-A3E6-4917-AAE2-2284E412E2E3}" type="presParOf" srcId="{73B475B1-D42E-4B4A-98C8-20CF05FC5FA5}" destId="{23E3F65E-9BAB-425C-9F91-BD04DC6E17AA}" srcOrd="9" destOrd="0" presId="urn:microsoft.com/office/officeart/2005/8/layout/list1"/>
    <dgm:cxn modelId="{E005B4F3-477B-456E-8FC7-22E0507A8C05}" type="presParOf" srcId="{73B475B1-D42E-4B4A-98C8-20CF05FC5FA5}" destId="{8ED3EBA5-190B-4281-BD6E-343EB8C2C1A9}" srcOrd="10" destOrd="0" presId="urn:microsoft.com/office/officeart/2005/8/layout/list1"/>
    <dgm:cxn modelId="{9D386407-E9A8-48CB-B4E6-7F3D8C7AF7B1}" type="presParOf" srcId="{73B475B1-D42E-4B4A-98C8-20CF05FC5FA5}" destId="{BEB6CB5E-EDCA-4E46-9143-EB7157D88154}" srcOrd="11" destOrd="0" presId="urn:microsoft.com/office/officeart/2005/8/layout/list1"/>
    <dgm:cxn modelId="{528A94A6-EE66-4130-B9E3-393A7B4BFC0E}" type="presParOf" srcId="{73B475B1-D42E-4B4A-98C8-20CF05FC5FA5}" destId="{3B901DDD-E396-4A14-B922-598DF28D788A}" srcOrd="12" destOrd="0" presId="urn:microsoft.com/office/officeart/2005/8/layout/list1"/>
    <dgm:cxn modelId="{2FB19719-1001-47F4-B203-6ECF218DB2FB}" type="presParOf" srcId="{3B901DDD-E396-4A14-B922-598DF28D788A}" destId="{5BADBD5D-B9E3-426B-82F2-6FD7813B52A0}" srcOrd="0" destOrd="0" presId="urn:microsoft.com/office/officeart/2005/8/layout/list1"/>
    <dgm:cxn modelId="{C68705D5-99B8-4641-A406-1B18339446D6}" type="presParOf" srcId="{3B901DDD-E396-4A14-B922-598DF28D788A}" destId="{AEB12F4D-31B9-427A-B800-23F9C2AA467B}" srcOrd="1" destOrd="0" presId="urn:microsoft.com/office/officeart/2005/8/layout/list1"/>
    <dgm:cxn modelId="{3587A297-076E-40FC-A66B-DCF7C9D8DD76}" type="presParOf" srcId="{73B475B1-D42E-4B4A-98C8-20CF05FC5FA5}" destId="{E0A1F6A5-4688-425B-92E5-CB6DB45A2179}" srcOrd="13" destOrd="0" presId="urn:microsoft.com/office/officeart/2005/8/layout/list1"/>
    <dgm:cxn modelId="{DE500FFC-14D7-4E68-86D8-ECBA2A60C638}" type="presParOf" srcId="{73B475B1-D42E-4B4A-98C8-20CF05FC5FA5}" destId="{3DC29831-53B9-4B98-BE61-CC7869D2AB76}" srcOrd="14" destOrd="0" presId="urn:microsoft.com/office/officeart/2005/8/layout/list1"/>
    <dgm:cxn modelId="{F6F74CD3-268B-4DAA-8451-F8C05CCFB54C}" type="presParOf" srcId="{73B475B1-D42E-4B4A-98C8-20CF05FC5FA5}" destId="{BAC56889-BD8A-4C41-86AC-69F50A54164E}" srcOrd="15" destOrd="0" presId="urn:microsoft.com/office/officeart/2005/8/layout/list1"/>
    <dgm:cxn modelId="{B822EA60-4338-4A51-887E-DBB3B8B53B40}" type="presParOf" srcId="{73B475B1-D42E-4B4A-98C8-20CF05FC5FA5}" destId="{E154F3DE-9B87-4628-B1A5-B88F9A4EF655}" srcOrd="16" destOrd="0" presId="urn:microsoft.com/office/officeart/2005/8/layout/list1"/>
    <dgm:cxn modelId="{C3798DA6-6D26-4350-81E6-DAD31716E9C9}" type="presParOf" srcId="{E154F3DE-9B87-4628-B1A5-B88F9A4EF655}" destId="{F82ED82B-4679-4682-AB27-94113F1AE288}" srcOrd="0" destOrd="0" presId="urn:microsoft.com/office/officeart/2005/8/layout/list1"/>
    <dgm:cxn modelId="{06CAE430-4F2E-48C5-A4D9-94DDDFE26350}" type="presParOf" srcId="{E154F3DE-9B87-4628-B1A5-B88F9A4EF655}" destId="{0AB912D3-7C16-49B9-B5BE-4F70227C8A14}" srcOrd="1" destOrd="0" presId="urn:microsoft.com/office/officeart/2005/8/layout/list1"/>
    <dgm:cxn modelId="{91218770-C375-4ABC-9AC7-3F67F0D12CB7}" type="presParOf" srcId="{73B475B1-D42E-4B4A-98C8-20CF05FC5FA5}" destId="{FBFE7D70-DACA-4F17-B095-450306A98103}" srcOrd="17" destOrd="0" presId="urn:microsoft.com/office/officeart/2005/8/layout/list1"/>
    <dgm:cxn modelId="{9326AECC-D1B5-4DA3-90E1-364856ABF03E}" type="presParOf" srcId="{73B475B1-D42E-4B4A-98C8-20CF05FC5FA5}" destId="{B239A6C2-3EC2-4FAD-98FB-29607CE8B1E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6C3FE-F177-495C-922E-DB19FD489CCE}">
      <dsp:nvSpPr>
        <dsp:cNvPr id="0" name=""/>
        <dsp:cNvSpPr/>
      </dsp:nvSpPr>
      <dsp:spPr>
        <a:xfrm>
          <a:off x="1495502" y="2408111"/>
          <a:ext cx="2392876" cy="23928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CDFC4-B05D-4677-81FE-3EED0FF96B82}">
      <dsp:nvSpPr>
        <dsp:cNvPr id="0" name=""/>
        <dsp:cNvSpPr/>
      </dsp:nvSpPr>
      <dsp:spPr>
        <a:xfrm>
          <a:off x="33188" y="5350437"/>
          <a:ext cx="53175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b="0" kern="1200"/>
            <a:t>We want to avoid </a:t>
          </a:r>
          <a:r>
            <a:rPr lang="en-US" sz="2600" b="0" kern="1200">
              <a:latin typeface="Calibri Light" panose="020F0302020204030204"/>
            </a:rPr>
            <a:t>them</a:t>
          </a:r>
          <a:endParaRPr lang="en-US" sz="2600" b="0" kern="1200"/>
        </a:p>
      </dsp:txBody>
      <dsp:txXfrm>
        <a:off x="33188" y="5350437"/>
        <a:ext cx="5317502" cy="720000"/>
      </dsp:txXfrm>
    </dsp:sp>
    <dsp:sp modelId="{2C6ECC19-3E22-484C-8C19-BB25B792A66C}">
      <dsp:nvSpPr>
        <dsp:cNvPr id="0" name=""/>
        <dsp:cNvSpPr/>
      </dsp:nvSpPr>
      <dsp:spPr>
        <a:xfrm>
          <a:off x="7743567" y="2408111"/>
          <a:ext cx="2392876" cy="23928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725F18-5524-44A0-89AA-3AA61B3EF983}">
      <dsp:nvSpPr>
        <dsp:cNvPr id="0" name=""/>
        <dsp:cNvSpPr/>
      </dsp:nvSpPr>
      <dsp:spPr>
        <a:xfrm>
          <a:off x="6281254" y="5350437"/>
          <a:ext cx="53175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rtl="0">
            <a:lnSpc>
              <a:spcPct val="100000"/>
            </a:lnSpc>
            <a:spcBef>
              <a:spcPct val="0"/>
            </a:spcBef>
            <a:spcAft>
              <a:spcPct val="35000"/>
            </a:spcAft>
            <a:buNone/>
          </a:pPr>
          <a:r>
            <a:rPr lang="en-US" sz="2600" kern="1200"/>
            <a:t>They</a:t>
          </a:r>
          <a:r>
            <a:rPr lang="en-US" sz="2600" kern="1200">
              <a:latin typeface="Calibri Light" panose="020F0302020204030204"/>
            </a:rPr>
            <a:t> </a:t>
          </a:r>
          <a:r>
            <a:rPr lang="en-US" sz="2600" kern="1200"/>
            <a:t>cause failures on our </a:t>
          </a:r>
          <a:r>
            <a:rPr lang="en-US" sz="2600" kern="1200">
              <a:latin typeface="Calibri Light" panose="020F0302020204030204"/>
            </a:rPr>
            <a:t>applications</a:t>
          </a:r>
        </a:p>
      </dsp:txBody>
      <dsp:txXfrm>
        <a:off x="6281254" y="5350437"/>
        <a:ext cx="5317502" cy="720000"/>
      </dsp:txXfrm>
    </dsp:sp>
    <dsp:sp modelId="{21620C10-CC95-49DE-BD83-1DF2813B236F}">
      <dsp:nvSpPr>
        <dsp:cNvPr id="0" name=""/>
        <dsp:cNvSpPr/>
      </dsp:nvSpPr>
      <dsp:spPr>
        <a:xfrm>
          <a:off x="13991632" y="2408111"/>
          <a:ext cx="2392876" cy="23928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A88DA0-6F9D-407F-B8C0-ACD5BD317577}">
      <dsp:nvSpPr>
        <dsp:cNvPr id="0" name=""/>
        <dsp:cNvSpPr/>
      </dsp:nvSpPr>
      <dsp:spPr>
        <a:xfrm>
          <a:off x="12529319" y="5350437"/>
          <a:ext cx="53175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a:latin typeface="Calibri Light" panose="020F0302020204030204"/>
            </a:rPr>
            <a:t>They are not easy to spot</a:t>
          </a:r>
          <a:endParaRPr lang="en-US" sz="2600" kern="1200"/>
        </a:p>
      </dsp:txBody>
      <dsp:txXfrm>
        <a:off x="12529319" y="5350437"/>
        <a:ext cx="531750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47ADE-E359-423B-AB97-B7DEA7316F4A}">
      <dsp:nvSpPr>
        <dsp:cNvPr id="0" name=""/>
        <dsp:cNvSpPr/>
      </dsp:nvSpPr>
      <dsp:spPr>
        <a:xfrm>
          <a:off x="0" y="601730"/>
          <a:ext cx="17388719"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61DD7B-3C9D-48F4-9CA2-10EC54D77164}">
      <dsp:nvSpPr>
        <dsp:cNvPr id="0" name=""/>
        <dsp:cNvSpPr/>
      </dsp:nvSpPr>
      <dsp:spPr>
        <a:xfrm>
          <a:off x="869435" y="55610"/>
          <a:ext cx="12172103" cy="1092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077" tIns="0" rIns="460077" bIns="0" numCol="1" spcCol="1270" anchor="ctr" anchorCtr="0">
          <a:noAutofit/>
        </a:bodyPr>
        <a:lstStyle/>
        <a:p>
          <a:pPr marL="0" lvl="0" indent="0" algn="l" defTabSz="1644650">
            <a:lnSpc>
              <a:spcPct val="90000"/>
            </a:lnSpc>
            <a:spcBef>
              <a:spcPct val="0"/>
            </a:spcBef>
            <a:spcAft>
              <a:spcPct val="35000"/>
            </a:spcAft>
            <a:buNone/>
          </a:pPr>
          <a:r>
            <a:rPr lang="en-US" sz="3700" b="1" kern="1200"/>
            <a:t>Monitoring is the key!</a:t>
          </a:r>
        </a:p>
      </dsp:txBody>
      <dsp:txXfrm>
        <a:off x="922754" y="108929"/>
        <a:ext cx="12065465" cy="985602"/>
      </dsp:txXfrm>
    </dsp:sp>
    <dsp:sp modelId="{588AE6C0-FCDD-462A-8BCE-4F115DB92AB4}">
      <dsp:nvSpPr>
        <dsp:cNvPr id="0" name=""/>
        <dsp:cNvSpPr/>
      </dsp:nvSpPr>
      <dsp:spPr>
        <a:xfrm>
          <a:off x="0" y="2280050"/>
          <a:ext cx="17388719"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FCCF29-480D-425D-983F-EC5E91479F41}">
      <dsp:nvSpPr>
        <dsp:cNvPr id="0" name=""/>
        <dsp:cNvSpPr/>
      </dsp:nvSpPr>
      <dsp:spPr>
        <a:xfrm>
          <a:off x="869435" y="1733930"/>
          <a:ext cx="12172103" cy="1092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077" tIns="0" rIns="460077" bIns="0" numCol="1" spcCol="1270" anchor="ctr" anchorCtr="0">
          <a:noAutofit/>
        </a:bodyPr>
        <a:lstStyle/>
        <a:p>
          <a:pPr marL="0" lvl="0" indent="0" algn="l" defTabSz="1644650">
            <a:lnSpc>
              <a:spcPct val="90000"/>
            </a:lnSpc>
            <a:spcBef>
              <a:spcPct val="0"/>
            </a:spcBef>
            <a:spcAft>
              <a:spcPct val="35000"/>
            </a:spcAft>
            <a:buNone/>
          </a:pPr>
          <a:r>
            <a:rPr lang="en-US" sz="3700" b="1" kern="1200"/>
            <a:t>You should do it on a regular basis</a:t>
          </a:r>
        </a:p>
      </dsp:txBody>
      <dsp:txXfrm>
        <a:off x="922754" y="1787249"/>
        <a:ext cx="12065465" cy="985602"/>
      </dsp:txXfrm>
    </dsp:sp>
    <dsp:sp modelId="{8ED3EBA5-190B-4281-BD6E-343EB8C2C1A9}">
      <dsp:nvSpPr>
        <dsp:cNvPr id="0" name=""/>
        <dsp:cNvSpPr/>
      </dsp:nvSpPr>
      <dsp:spPr>
        <a:xfrm>
          <a:off x="0" y="3958371"/>
          <a:ext cx="17388719"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689CDC-25EE-4C3A-976D-A2735696F18D}">
      <dsp:nvSpPr>
        <dsp:cNvPr id="0" name=""/>
        <dsp:cNvSpPr/>
      </dsp:nvSpPr>
      <dsp:spPr>
        <a:xfrm>
          <a:off x="869435" y="3412250"/>
          <a:ext cx="12172103" cy="1092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077" tIns="0" rIns="460077" bIns="0" numCol="1" spcCol="1270" anchor="ctr" anchorCtr="0">
          <a:noAutofit/>
        </a:bodyPr>
        <a:lstStyle/>
        <a:p>
          <a:pPr marL="0" lvl="0" indent="0" algn="l" defTabSz="1644650">
            <a:lnSpc>
              <a:spcPct val="90000"/>
            </a:lnSpc>
            <a:spcBef>
              <a:spcPct val="0"/>
            </a:spcBef>
            <a:spcAft>
              <a:spcPct val="35000"/>
            </a:spcAft>
            <a:buNone/>
          </a:pPr>
          <a:r>
            <a:rPr lang="en-US" sz="3700" b="1" kern="1200"/>
            <a:t>You must understand what are normal patterns</a:t>
          </a:r>
        </a:p>
      </dsp:txBody>
      <dsp:txXfrm>
        <a:off x="922754" y="3465569"/>
        <a:ext cx="12065465" cy="985602"/>
      </dsp:txXfrm>
    </dsp:sp>
    <dsp:sp modelId="{3DC29831-53B9-4B98-BE61-CC7869D2AB76}">
      <dsp:nvSpPr>
        <dsp:cNvPr id="0" name=""/>
        <dsp:cNvSpPr/>
      </dsp:nvSpPr>
      <dsp:spPr>
        <a:xfrm>
          <a:off x="0" y="5636691"/>
          <a:ext cx="17388719"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B12F4D-31B9-427A-B800-23F9C2AA467B}">
      <dsp:nvSpPr>
        <dsp:cNvPr id="0" name=""/>
        <dsp:cNvSpPr/>
      </dsp:nvSpPr>
      <dsp:spPr>
        <a:xfrm>
          <a:off x="869435" y="5090570"/>
          <a:ext cx="12172103" cy="1092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077" tIns="0" rIns="460077" bIns="0" numCol="1" spcCol="1270" anchor="ctr" anchorCtr="0">
          <a:noAutofit/>
        </a:bodyPr>
        <a:lstStyle/>
        <a:p>
          <a:pPr marL="0" lvl="0" indent="0" algn="l" defTabSz="1644650">
            <a:lnSpc>
              <a:spcPct val="90000"/>
            </a:lnSpc>
            <a:spcBef>
              <a:spcPct val="0"/>
            </a:spcBef>
            <a:spcAft>
              <a:spcPct val="35000"/>
            </a:spcAft>
            <a:buNone/>
          </a:pPr>
          <a:r>
            <a:rPr lang="en-US" sz="3700" b="1" i="0" kern="1200"/>
            <a:t>You must understand </a:t>
          </a:r>
          <a:r>
            <a:rPr lang="en-US" sz="3700" b="1" i="0" kern="1200">
              <a:latin typeface="Calibri Light" panose="020F0302020204030204"/>
            </a:rPr>
            <a:t>what</a:t>
          </a:r>
          <a:r>
            <a:rPr lang="en-US" sz="3700" b="1" i="0" kern="1200"/>
            <a:t> are suspicious </a:t>
          </a:r>
          <a:r>
            <a:rPr lang="en-US" sz="3700" b="1" i="0" kern="1200">
              <a:latin typeface="Calibri Light" panose="020F0302020204030204"/>
            </a:rPr>
            <a:t>patterns</a:t>
          </a:r>
          <a:endParaRPr lang="en-US" sz="3700" b="1" i="0" kern="1200"/>
        </a:p>
      </dsp:txBody>
      <dsp:txXfrm>
        <a:off x="922754" y="5143889"/>
        <a:ext cx="12065465" cy="985602"/>
      </dsp:txXfrm>
    </dsp:sp>
    <dsp:sp modelId="{B239A6C2-3EC2-4FAD-98FB-29607CE8B1EB}">
      <dsp:nvSpPr>
        <dsp:cNvPr id="0" name=""/>
        <dsp:cNvSpPr/>
      </dsp:nvSpPr>
      <dsp:spPr>
        <a:xfrm>
          <a:off x="0" y="7315011"/>
          <a:ext cx="17388719"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B912D3-7C16-49B9-B5BE-4F70227C8A14}">
      <dsp:nvSpPr>
        <dsp:cNvPr id="0" name=""/>
        <dsp:cNvSpPr/>
      </dsp:nvSpPr>
      <dsp:spPr>
        <a:xfrm>
          <a:off x="869435" y="6768891"/>
          <a:ext cx="12172103" cy="1092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0077" tIns="0" rIns="460077" bIns="0" numCol="1" spcCol="1270" anchor="ctr" anchorCtr="0">
          <a:noAutofit/>
        </a:bodyPr>
        <a:lstStyle/>
        <a:p>
          <a:pPr marL="0" lvl="0" indent="0" algn="l" defTabSz="1644650" rtl="0">
            <a:lnSpc>
              <a:spcPct val="90000"/>
            </a:lnSpc>
            <a:spcBef>
              <a:spcPct val="0"/>
            </a:spcBef>
            <a:spcAft>
              <a:spcPct val="35000"/>
            </a:spcAft>
            <a:buNone/>
          </a:pPr>
          <a:r>
            <a:rPr lang="en-US" sz="3700" b="1" kern="1200">
              <a:latin typeface="Calibri Light" panose="020F0302020204030204"/>
            </a:rPr>
            <a:t>You should know how to stress your application</a:t>
          </a:r>
        </a:p>
      </dsp:txBody>
      <dsp:txXfrm>
        <a:off x="922754" y="6822210"/>
        <a:ext cx="12065465" cy="98560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B9A8F-24C2-F14D-882A-C5FF59803578}" type="datetimeFigureOut">
              <a:rPr lang="en-US" smtClean="0"/>
              <a:t>4/6/2021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309FF-3972-A743-B9C9-6D763F6AC360}" type="slidenum">
              <a:rPr lang="en-US" smtClean="0"/>
              <a:t>‹#›</a:t>
            </a:fld>
            <a:endParaRPr lang="en-US"/>
          </a:p>
        </p:txBody>
      </p:sp>
    </p:spTree>
    <p:extLst>
      <p:ext uri="{BB962C8B-B14F-4D97-AF65-F5344CB8AC3E}">
        <p14:creationId xmlns:p14="http://schemas.microsoft.com/office/powerpoint/2010/main" val="921419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o de Títul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7C4DE6-5F50-0545-A656-39F8F3725043}"/>
              </a:ext>
            </a:extLst>
          </p:cNvPr>
          <p:cNvPicPr>
            <a:picLocks noChangeAspect="1"/>
          </p:cNvPicPr>
          <p:nvPr userDrawn="1"/>
        </p:nvPicPr>
        <p:blipFill>
          <a:blip r:embed="rId2"/>
          <a:stretch>
            <a:fillRect/>
          </a:stretch>
        </p:blipFill>
        <p:spPr>
          <a:xfrm>
            <a:off x="0" y="893"/>
            <a:ext cx="24382413" cy="13715107"/>
          </a:xfrm>
          <a:prstGeom prst="rect">
            <a:avLst/>
          </a:prstGeom>
        </p:spPr>
      </p:pic>
      <p:sp>
        <p:nvSpPr>
          <p:cNvPr id="3" name="Text Placeholder 2">
            <a:extLst>
              <a:ext uri="{FF2B5EF4-FFF2-40B4-BE49-F238E27FC236}">
                <a16:creationId xmlns:a16="http://schemas.microsoft.com/office/drawing/2014/main" id="{DA35E4D7-2CF1-C444-8857-865A440E0AD1}"/>
              </a:ext>
            </a:extLst>
          </p:cNvPr>
          <p:cNvSpPr>
            <a:spLocks noGrp="1"/>
          </p:cNvSpPr>
          <p:nvPr>
            <p:ph type="body" sz="quarter" idx="10"/>
          </p:nvPr>
        </p:nvSpPr>
        <p:spPr>
          <a:xfrm>
            <a:off x="1483184" y="5557921"/>
            <a:ext cx="13628479" cy="1516647"/>
          </a:xfrm>
          <a:prstGeom prst="rect">
            <a:avLst/>
          </a:prstGeom>
        </p:spPr>
        <p:txBody>
          <a:bodyPr/>
          <a:lstStyle>
            <a:lvl1pPr marL="0" indent="0">
              <a:buNone/>
              <a:defRPr sz="7200" b="1" i="0">
                <a:solidFill>
                  <a:schemeClr val="bg1"/>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
        <p:nvSpPr>
          <p:cNvPr id="4" name="Text Placeholder 2">
            <a:extLst>
              <a:ext uri="{FF2B5EF4-FFF2-40B4-BE49-F238E27FC236}">
                <a16:creationId xmlns:a16="http://schemas.microsoft.com/office/drawing/2014/main" id="{505E25BD-BF49-924D-9564-C7C5FA3CA624}"/>
              </a:ext>
            </a:extLst>
          </p:cNvPr>
          <p:cNvSpPr>
            <a:spLocks noGrp="1"/>
          </p:cNvSpPr>
          <p:nvPr>
            <p:ph type="body" sz="quarter" idx="11"/>
          </p:nvPr>
        </p:nvSpPr>
        <p:spPr>
          <a:xfrm>
            <a:off x="1483184" y="7266406"/>
            <a:ext cx="7868569" cy="1516647"/>
          </a:xfrm>
          <a:prstGeom prst="rect">
            <a:avLst/>
          </a:prstGeom>
        </p:spPr>
        <p:txBody>
          <a:bodyPr/>
          <a:lstStyle>
            <a:lvl1pPr marL="0" indent="0">
              <a:buNone/>
              <a:defRPr sz="3600" b="0" i="0">
                <a:solidFill>
                  <a:schemeClr val="bg1"/>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
        <p:nvSpPr>
          <p:cNvPr id="2" name="TextBox 1">
            <a:extLst>
              <a:ext uri="{FF2B5EF4-FFF2-40B4-BE49-F238E27FC236}">
                <a16:creationId xmlns:a16="http://schemas.microsoft.com/office/drawing/2014/main" id="{0A8FD671-A68C-5849-836A-EDB069F8617F}"/>
              </a:ext>
            </a:extLst>
          </p:cNvPr>
          <p:cNvSpPr txBox="1"/>
          <p:nvPr userDrawn="1"/>
        </p:nvSpPr>
        <p:spPr>
          <a:xfrm>
            <a:off x="1483184" y="1066800"/>
            <a:ext cx="10952656" cy="1446550"/>
          </a:xfrm>
          <a:prstGeom prst="rect">
            <a:avLst/>
          </a:prstGeom>
          <a:noFill/>
        </p:spPr>
        <p:txBody>
          <a:bodyPr wrap="square" rtlCol="0">
            <a:spAutoFit/>
          </a:bodyPr>
          <a:lstStyle/>
          <a:p>
            <a:r>
              <a:rPr lang="en-US" sz="4400" b="1" i="0" kern="1200">
                <a:solidFill>
                  <a:srgbClr val="73FEFF">
                    <a:alpha val="80000"/>
                  </a:srgbClr>
                </a:solidFill>
                <a:effectLst/>
                <a:latin typeface="Arial" panose="020B0604020202020204" pitchFamily="34" charset="0"/>
                <a:ea typeface="+mn-ea"/>
                <a:cs typeface="Arial" panose="020B0604020202020204" pitchFamily="34" charset="0"/>
              </a:rPr>
              <a:t>We are changing </a:t>
            </a:r>
            <a:br>
              <a:rPr lang="en-US" sz="4400" b="1" i="0" kern="1200">
                <a:solidFill>
                  <a:srgbClr val="73FEFF">
                    <a:alpha val="80000"/>
                  </a:srgbClr>
                </a:solidFill>
                <a:effectLst/>
                <a:latin typeface="Arial" panose="020B0604020202020204" pitchFamily="34" charset="0"/>
                <a:ea typeface="+mn-ea"/>
                <a:cs typeface="Arial" panose="020B0604020202020204" pitchFamily="34" charset="0"/>
              </a:rPr>
            </a:br>
            <a:r>
              <a:rPr lang="en-US" sz="4400" b="1" i="0" kern="1200">
                <a:solidFill>
                  <a:srgbClr val="73FEFF">
                    <a:alpha val="80000"/>
                  </a:srgbClr>
                </a:solidFill>
                <a:effectLst/>
                <a:latin typeface="Arial" panose="020B0604020202020204" pitchFamily="34" charset="0"/>
                <a:ea typeface="+mn-ea"/>
                <a:cs typeface="Arial" panose="020B0604020202020204" pitchFamily="34" charset="0"/>
              </a:rPr>
              <a:t>the way the world moves</a:t>
            </a:r>
            <a:endParaRPr lang="en-US" sz="4400" b="1" i="0">
              <a:solidFill>
                <a:srgbClr val="73FEFF">
                  <a:alpha val="80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877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6" name="Content Placeholder 2">
            <a:extLst>
              <a:ext uri="{FF2B5EF4-FFF2-40B4-BE49-F238E27FC236}">
                <a16:creationId xmlns:a16="http://schemas.microsoft.com/office/drawing/2014/main" id="{51D68B7A-DA46-984A-A594-15B9E01B18A1}"/>
              </a:ext>
            </a:extLst>
          </p:cNvPr>
          <p:cNvSpPr>
            <a:spLocks noGrp="1"/>
          </p:cNvSpPr>
          <p:nvPr>
            <p:ph idx="1" hasCustomPrompt="1"/>
          </p:nvPr>
        </p:nvSpPr>
        <p:spPr>
          <a:xfrm>
            <a:off x="869468" y="3222172"/>
            <a:ext cx="6968247" cy="8926286"/>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4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endParaRPr lang="en-US"/>
          </a:p>
        </p:txBody>
      </p:sp>
      <p:sp>
        <p:nvSpPr>
          <p:cNvPr id="7" name="Content Placeholder 2">
            <a:extLst>
              <a:ext uri="{FF2B5EF4-FFF2-40B4-BE49-F238E27FC236}">
                <a16:creationId xmlns:a16="http://schemas.microsoft.com/office/drawing/2014/main" id="{E48286AA-4DCB-FA45-B81A-411CDC8EAABB}"/>
              </a:ext>
            </a:extLst>
          </p:cNvPr>
          <p:cNvSpPr>
            <a:spLocks noGrp="1"/>
          </p:cNvSpPr>
          <p:nvPr>
            <p:ph idx="14" hasCustomPrompt="1"/>
          </p:nvPr>
        </p:nvSpPr>
        <p:spPr>
          <a:xfrm>
            <a:off x="8596148" y="3222172"/>
            <a:ext cx="6968247" cy="8926286"/>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4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endParaRPr lang="en-US"/>
          </a:p>
        </p:txBody>
      </p:sp>
      <p:sp>
        <p:nvSpPr>
          <p:cNvPr id="8" name="Content Placeholder 2">
            <a:extLst>
              <a:ext uri="{FF2B5EF4-FFF2-40B4-BE49-F238E27FC236}">
                <a16:creationId xmlns:a16="http://schemas.microsoft.com/office/drawing/2014/main" id="{38D91E7B-0BA2-0147-AB4D-F9DD454F15D6}"/>
              </a:ext>
            </a:extLst>
          </p:cNvPr>
          <p:cNvSpPr>
            <a:spLocks noGrp="1"/>
          </p:cNvSpPr>
          <p:nvPr>
            <p:ph idx="15" hasCustomPrompt="1"/>
          </p:nvPr>
        </p:nvSpPr>
        <p:spPr>
          <a:xfrm>
            <a:off x="16368548" y="3222172"/>
            <a:ext cx="6968247" cy="8926286"/>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4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endParaRPr lang="en-US"/>
          </a:p>
        </p:txBody>
      </p:sp>
    </p:spTree>
    <p:extLst>
      <p:ext uri="{BB962C8B-B14F-4D97-AF65-F5344CB8AC3E}">
        <p14:creationId xmlns:p14="http://schemas.microsoft.com/office/powerpoint/2010/main" val="348159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3" name="Content Placeholder 2">
            <a:extLst>
              <a:ext uri="{FF2B5EF4-FFF2-40B4-BE49-F238E27FC236}">
                <a16:creationId xmlns:a16="http://schemas.microsoft.com/office/drawing/2014/main" id="{B7F6D183-B9CE-CA47-B3E8-375D523BC393}"/>
              </a:ext>
            </a:extLst>
          </p:cNvPr>
          <p:cNvSpPr>
            <a:spLocks noGrp="1"/>
          </p:cNvSpPr>
          <p:nvPr>
            <p:ph idx="1" hasCustomPrompt="1"/>
          </p:nvPr>
        </p:nvSpPr>
        <p:spPr>
          <a:xfrm>
            <a:off x="869468" y="3626316"/>
            <a:ext cx="11321738" cy="7658647"/>
          </a:xfrm>
          <a:prstGeom prst="rect">
            <a:avLst/>
          </a:prstGeom>
        </p:spPr>
        <p:txBody>
          <a:bodyPr/>
          <a:lstStyle>
            <a:lvl1pPr marL="457200" marR="0" indent="-457200" algn="l" defTabSz="1828709" rtl="0" eaLnBrk="1" fontAlgn="auto" latinLnBrk="0" hangingPunct="1">
              <a:lnSpc>
                <a:spcPct val="150000"/>
              </a:lnSpc>
              <a:spcBef>
                <a:spcPts val="3000"/>
              </a:spcBef>
              <a:spcAft>
                <a:spcPts val="0"/>
              </a:spcAft>
              <a:buClrTx/>
              <a:buSzTx/>
              <a:buFont typeface="Arial" panose="020B0604020202020204" pitchFamily="34" charset="0"/>
              <a:buChar char="•"/>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endParaRPr lang="en-US"/>
          </a:p>
          <a:p>
            <a:pPr marL="457200" marR="0" lvl="0" indent="-457200" algn="l" defTabSz="1828709" rtl="0" eaLnBrk="1" fontAlgn="auto" latinLnBrk="0" hangingPunct="1">
              <a:lnSpc>
                <a:spcPct val="150000"/>
              </a:lnSpc>
              <a:spcBef>
                <a:spcPts val="5000"/>
              </a:spcBef>
              <a:spcAft>
                <a:spcPts val="0"/>
              </a:spcAft>
              <a:buClrTx/>
              <a:buSzTx/>
              <a:buFont typeface="Arial" panose="020B0604020202020204" pitchFamily="34" charset="0"/>
              <a:buChar char="•"/>
              <a:tabLst/>
              <a:defRPr/>
            </a:pPr>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endParaRPr lang="en-US"/>
          </a:p>
          <a:p>
            <a:pPr lvl="0"/>
            <a:endParaRPr lang="en-US"/>
          </a:p>
          <a:p>
            <a:pPr lvl="0"/>
            <a:endParaRPr lang="en-US"/>
          </a:p>
        </p:txBody>
      </p:sp>
      <p:sp>
        <p:nvSpPr>
          <p:cNvPr id="4" name="Content Placeholder 2">
            <a:extLst>
              <a:ext uri="{FF2B5EF4-FFF2-40B4-BE49-F238E27FC236}">
                <a16:creationId xmlns:a16="http://schemas.microsoft.com/office/drawing/2014/main" id="{E8FCDA9B-3C79-3C41-B54F-8CCDFA3C84B9}"/>
              </a:ext>
            </a:extLst>
          </p:cNvPr>
          <p:cNvSpPr>
            <a:spLocks noGrp="1"/>
          </p:cNvSpPr>
          <p:nvPr>
            <p:ph idx="10" hasCustomPrompt="1"/>
          </p:nvPr>
        </p:nvSpPr>
        <p:spPr>
          <a:xfrm>
            <a:off x="12619508" y="3626316"/>
            <a:ext cx="10719463" cy="7658647"/>
          </a:xfrm>
          <a:prstGeom prst="rect">
            <a:avLst/>
          </a:prstGeom>
        </p:spPr>
        <p:txBody>
          <a:bodyPr/>
          <a:lstStyle>
            <a:lvl1pPr marL="457200" marR="0" indent="-457200" algn="l" defTabSz="1828709" rtl="0" eaLnBrk="1" fontAlgn="auto" latinLnBrk="0" hangingPunct="1">
              <a:lnSpc>
                <a:spcPct val="150000"/>
              </a:lnSpc>
              <a:spcBef>
                <a:spcPts val="3000"/>
              </a:spcBef>
              <a:spcAft>
                <a:spcPts val="0"/>
              </a:spcAft>
              <a:buClrTx/>
              <a:buSzTx/>
              <a:buFont typeface="Arial" panose="020B0604020202020204" pitchFamily="34" charset="0"/>
              <a:buChar char="•"/>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endParaRPr lang="en-US"/>
          </a:p>
          <a:p>
            <a:pPr marL="457200" marR="0" lvl="0" indent="-457200" algn="l" defTabSz="1828709" rtl="0" eaLnBrk="1" fontAlgn="auto" latinLnBrk="0" hangingPunct="1">
              <a:lnSpc>
                <a:spcPct val="150000"/>
              </a:lnSpc>
              <a:spcBef>
                <a:spcPts val="5000"/>
              </a:spcBef>
              <a:spcAft>
                <a:spcPts val="0"/>
              </a:spcAft>
              <a:buClrTx/>
              <a:buSzTx/>
              <a:buFont typeface="Arial" panose="020B0604020202020204" pitchFamily="34" charset="0"/>
              <a:buChar char="•"/>
              <a:tabLst/>
              <a:defRPr/>
            </a:pPr>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endParaRPr lang="en-US"/>
          </a:p>
          <a:p>
            <a:pPr lvl="0"/>
            <a:endParaRPr lang="en-US"/>
          </a:p>
          <a:p>
            <a:pPr lvl="0"/>
            <a:endParaRPr lang="en-US"/>
          </a:p>
        </p:txBody>
      </p:sp>
    </p:spTree>
    <p:extLst>
      <p:ext uri="{BB962C8B-B14F-4D97-AF65-F5344CB8AC3E}">
        <p14:creationId xmlns:p14="http://schemas.microsoft.com/office/powerpoint/2010/main" val="2789722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3" name="Content Placeholder 2">
            <a:extLst>
              <a:ext uri="{FF2B5EF4-FFF2-40B4-BE49-F238E27FC236}">
                <a16:creationId xmlns:a16="http://schemas.microsoft.com/office/drawing/2014/main" id="{B7F6D183-B9CE-CA47-B3E8-375D523BC393}"/>
              </a:ext>
            </a:extLst>
          </p:cNvPr>
          <p:cNvSpPr>
            <a:spLocks noGrp="1"/>
          </p:cNvSpPr>
          <p:nvPr>
            <p:ph idx="1" hasCustomPrompt="1"/>
          </p:nvPr>
        </p:nvSpPr>
        <p:spPr>
          <a:xfrm>
            <a:off x="2423160" y="3992076"/>
            <a:ext cx="20482560" cy="7658647"/>
          </a:xfrm>
          <a:prstGeom prst="rect">
            <a:avLst/>
          </a:prstGeom>
        </p:spPr>
        <p:txBody>
          <a:bodyPr/>
          <a:lstStyle>
            <a:lvl1pPr marL="457200" marR="0" indent="-457200" algn="l" defTabSz="1828709" rtl="0" eaLnBrk="1" fontAlgn="auto" latinLnBrk="0" hangingPunct="1">
              <a:lnSpc>
                <a:spcPct val="150000"/>
              </a:lnSpc>
              <a:spcBef>
                <a:spcPts val="3000"/>
              </a:spcBef>
              <a:spcAft>
                <a:spcPts val="0"/>
              </a:spcAft>
              <a:buClrTx/>
              <a:buSzTx/>
              <a:buFont typeface="Arial" panose="020B0604020202020204" pitchFamily="34" charset="0"/>
              <a:buChar char="•"/>
              <a:tabLst/>
              <a:defRPr sz="36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endParaRPr lang="en-US"/>
          </a:p>
          <a:p>
            <a:pPr marL="457200" marR="0" lvl="0" indent="-457200" algn="l" defTabSz="1828709" rtl="0" eaLnBrk="1" fontAlgn="auto" latinLnBrk="0" hangingPunct="1">
              <a:lnSpc>
                <a:spcPct val="150000"/>
              </a:lnSpc>
              <a:spcBef>
                <a:spcPts val="5000"/>
              </a:spcBef>
              <a:spcAft>
                <a:spcPts val="0"/>
              </a:spcAft>
              <a:buClrTx/>
              <a:buSzTx/>
              <a:buFont typeface="Arial" panose="020B0604020202020204" pitchFamily="34" charset="0"/>
              <a:buChar char="•"/>
              <a:tabLst/>
              <a:defRPr/>
            </a:pPr>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endParaRPr lang="en-US"/>
          </a:p>
          <a:p>
            <a:pPr lvl="0"/>
            <a:endParaRPr lang="en-US"/>
          </a:p>
          <a:p>
            <a:pPr lvl="0"/>
            <a:endParaRPr lang="en-US"/>
          </a:p>
        </p:txBody>
      </p:sp>
    </p:spTree>
    <p:extLst>
      <p:ext uri="{BB962C8B-B14F-4D97-AF65-F5344CB8AC3E}">
        <p14:creationId xmlns:p14="http://schemas.microsoft.com/office/powerpoint/2010/main" val="2488037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o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489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p>
            <a:r>
              <a:rPr lang="en-US"/>
              <a:t>Click to edit Master title style</a:t>
            </a:r>
            <a:br>
              <a:rPr lang="en-US"/>
            </a:br>
            <a:endParaRPr lang="en-US"/>
          </a:p>
        </p:txBody>
      </p:sp>
      <p:sp>
        <p:nvSpPr>
          <p:cNvPr id="8" name="Content Placeholder 2">
            <a:extLst>
              <a:ext uri="{FF2B5EF4-FFF2-40B4-BE49-F238E27FC236}">
                <a16:creationId xmlns:a16="http://schemas.microsoft.com/office/drawing/2014/main" id="{EC5861BC-7569-9941-A7A3-302D4FB971E6}"/>
              </a:ext>
            </a:extLst>
          </p:cNvPr>
          <p:cNvSpPr>
            <a:spLocks noGrp="1"/>
          </p:cNvSpPr>
          <p:nvPr>
            <p:ph idx="1" hasCustomPrompt="1"/>
          </p:nvPr>
        </p:nvSpPr>
        <p:spPr>
          <a:xfrm>
            <a:off x="869466" y="4403556"/>
            <a:ext cx="10311151" cy="7658647"/>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chemeClr val="bg1"/>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
        <p:nvSpPr>
          <p:cNvPr id="9" name="Content Placeholder 2">
            <a:extLst>
              <a:ext uri="{FF2B5EF4-FFF2-40B4-BE49-F238E27FC236}">
                <a16:creationId xmlns:a16="http://schemas.microsoft.com/office/drawing/2014/main" id="{D65EE753-60D7-B849-A5DC-B148D16282B0}"/>
              </a:ext>
            </a:extLst>
          </p:cNvPr>
          <p:cNvSpPr>
            <a:spLocks noGrp="1"/>
          </p:cNvSpPr>
          <p:nvPr>
            <p:ph idx="10" hasCustomPrompt="1"/>
          </p:nvPr>
        </p:nvSpPr>
        <p:spPr>
          <a:xfrm>
            <a:off x="12191206" y="3243943"/>
            <a:ext cx="11147764" cy="8818259"/>
          </a:xfrm>
          <a:prstGeom prst="rect">
            <a:avLst/>
          </a:prstGeom>
        </p:spPr>
        <p:txBody>
          <a:bodyPr/>
          <a:lstStyle>
            <a:lvl1pPr marL="0" marR="0" indent="0" algn="l" defTabSz="1828709" rtl="0" eaLnBrk="1" fontAlgn="auto" latinLnBrk="0" hangingPunct="1">
              <a:lnSpc>
                <a:spcPct val="90000"/>
              </a:lnSpc>
              <a:spcBef>
                <a:spcPts val="3000"/>
              </a:spcBef>
              <a:spcAft>
                <a:spcPts val="0"/>
              </a:spcAft>
              <a:buClrTx/>
              <a:buSzTx/>
              <a:buFont typeface="Arial" panose="020B0604020202020204" pitchFamily="34" charset="0"/>
              <a:buNone/>
              <a:tabLst/>
              <a:defRPr lang="en-US" sz="2800" b="0" i="0" kern="1200" dirty="0">
                <a:solidFill>
                  <a:schemeClr val="bg1"/>
                </a:solidFill>
                <a:latin typeface="Arial" panose="020B0604020202020204" pitchFamily="34" charset="0"/>
                <a:ea typeface="+mn-ea"/>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marL="0" marR="0" lvl="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
        <p:nvSpPr>
          <p:cNvPr id="10" name="Content Placeholder 2">
            <a:extLst>
              <a:ext uri="{FF2B5EF4-FFF2-40B4-BE49-F238E27FC236}">
                <a16:creationId xmlns:a16="http://schemas.microsoft.com/office/drawing/2014/main" id="{5B56EE92-C0C3-3247-9166-51B396068208}"/>
              </a:ext>
            </a:extLst>
          </p:cNvPr>
          <p:cNvSpPr>
            <a:spLocks noGrp="1"/>
          </p:cNvSpPr>
          <p:nvPr>
            <p:ph idx="11" hasCustomPrompt="1"/>
          </p:nvPr>
        </p:nvSpPr>
        <p:spPr>
          <a:xfrm>
            <a:off x="869467" y="3222172"/>
            <a:ext cx="10311151" cy="818148"/>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000" b="1" i="0">
                <a:solidFill>
                  <a:schemeClr val="bg1"/>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endParaRPr lang="en-US"/>
          </a:p>
        </p:txBody>
      </p:sp>
    </p:spTree>
    <p:extLst>
      <p:ext uri="{BB962C8B-B14F-4D97-AF65-F5344CB8AC3E}">
        <p14:creationId xmlns:p14="http://schemas.microsoft.com/office/powerpoint/2010/main" val="3714012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p>
            <a:r>
              <a:rPr lang="en-US"/>
              <a:t>Click to edit Master title style</a:t>
            </a:r>
            <a:br>
              <a:rPr lang="en-US"/>
            </a:br>
            <a:endParaRPr lang="en-US"/>
          </a:p>
        </p:txBody>
      </p:sp>
      <p:sp>
        <p:nvSpPr>
          <p:cNvPr id="6" name="Content Placeholder 2">
            <a:extLst>
              <a:ext uri="{FF2B5EF4-FFF2-40B4-BE49-F238E27FC236}">
                <a16:creationId xmlns:a16="http://schemas.microsoft.com/office/drawing/2014/main" id="{0D47150A-A9E4-A844-9962-4897474AD785}"/>
              </a:ext>
            </a:extLst>
          </p:cNvPr>
          <p:cNvSpPr>
            <a:spLocks noGrp="1"/>
          </p:cNvSpPr>
          <p:nvPr>
            <p:ph idx="1" hasCustomPrompt="1"/>
          </p:nvPr>
        </p:nvSpPr>
        <p:spPr>
          <a:xfrm>
            <a:off x="1043443" y="3222172"/>
            <a:ext cx="10311151" cy="8623464"/>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600" b="1" i="1">
                <a:solidFill>
                  <a:srgbClr val="73FEF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
        <p:nvSpPr>
          <p:cNvPr id="8" name="Content Placeholder 2">
            <a:extLst>
              <a:ext uri="{FF2B5EF4-FFF2-40B4-BE49-F238E27FC236}">
                <a16:creationId xmlns:a16="http://schemas.microsoft.com/office/drawing/2014/main" id="{C560835C-A328-DE4C-AB66-2113F60334B0}"/>
              </a:ext>
            </a:extLst>
          </p:cNvPr>
          <p:cNvSpPr>
            <a:spLocks noGrp="1"/>
          </p:cNvSpPr>
          <p:nvPr>
            <p:ph idx="10" hasCustomPrompt="1"/>
          </p:nvPr>
        </p:nvSpPr>
        <p:spPr>
          <a:xfrm>
            <a:off x="12104219" y="3222172"/>
            <a:ext cx="11234751" cy="8623464"/>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chemeClr val="bg1"/>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Tree>
    <p:extLst>
      <p:ext uri="{BB962C8B-B14F-4D97-AF65-F5344CB8AC3E}">
        <p14:creationId xmlns:p14="http://schemas.microsoft.com/office/powerpoint/2010/main" val="3223629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p>
            <a:r>
              <a:rPr lang="en-US"/>
              <a:t>Click to edit Master title style</a:t>
            </a:r>
            <a:br>
              <a:rPr lang="en-US"/>
            </a:br>
            <a:endParaRPr lang="en-US"/>
          </a:p>
        </p:txBody>
      </p:sp>
      <p:sp>
        <p:nvSpPr>
          <p:cNvPr id="9" name="Picture Placeholder 4">
            <a:extLst>
              <a:ext uri="{FF2B5EF4-FFF2-40B4-BE49-F238E27FC236}">
                <a16:creationId xmlns:a16="http://schemas.microsoft.com/office/drawing/2014/main" id="{6D0EA01F-56F4-664E-8AB8-997CEA3B2552}"/>
              </a:ext>
            </a:extLst>
          </p:cNvPr>
          <p:cNvSpPr>
            <a:spLocks noGrp="1"/>
          </p:cNvSpPr>
          <p:nvPr>
            <p:ph type="pic" sz="quarter" idx="10"/>
          </p:nvPr>
        </p:nvSpPr>
        <p:spPr>
          <a:xfrm>
            <a:off x="11718757" y="3222626"/>
            <a:ext cx="11620667" cy="8925832"/>
          </a:xfrm>
          <a:prstGeom prst="rect">
            <a:avLst/>
          </a:prstGeom>
        </p:spPr>
        <p:txBody>
          <a:bodyPr/>
          <a:lstStyle>
            <a:lvl1pPr marL="0" indent="0">
              <a:buFontTx/>
              <a:buNone/>
              <a:defRPr sz="3600">
                <a:solidFill>
                  <a:schemeClr val="bg1"/>
                </a:solidFill>
              </a:defRPr>
            </a:lvl1pPr>
          </a:lstStyle>
          <a:p>
            <a:r>
              <a:rPr lang="en-US"/>
              <a:t>Click icon to add picture</a:t>
            </a:r>
          </a:p>
        </p:txBody>
      </p:sp>
      <p:sp>
        <p:nvSpPr>
          <p:cNvPr id="10" name="Content Placeholder 2">
            <a:extLst>
              <a:ext uri="{FF2B5EF4-FFF2-40B4-BE49-F238E27FC236}">
                <a16:creationId xmlns:a16="http://schemas.microsoft.com/office/drawing/2014/main" id="{A8C21FEB-BA08-184C-9DC3-47660AEC8C04}"/>
              </a:ext>
            </a:extLst>
          </p:cNvPr>
          <p:cNvSpPr>
            <a:spLocks noGrp="1"/>
          </p:cNvSpPr>
          <p:nvPr>
            <p:ph idx="1" hasCustomPrompt="1"/>
          </p:nvPr>
        </p:nvSpPr>
        <p:spPr>
          <a:xfrm>
            <a:off x="869466" y="4403556"/>
            <a:ext cx="10311151" cy="7658647"/>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chemeClr val="bg1"/>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
        <p:nvSpPr>
          <p:cNvPr id="11" name="Content Placeholder 2">
            <a:extLst>
              <a:ext uri="{FF2B5EF4-FFF2-40B4-BE49-F238E27FC236}">
                <a16:creationId xmlns:a16="http://schemas.microsoft.com/office/drawing/2014/main" id="{E51BBA40-556C-2642-B79E-B69BA37E7CD6}"/>
              </a:ext>
            </a:extLst>
          </p:cNvPr>
          <p:cNvSpPr>
            <a:spLocks noGrp="1"/>
          </p:cNvSpPr>
          <p:nvPr>
            <p:ph idx="11" hasCustomPrompt="1"/>
          </p:nvPr>
        </p:nvSpPr>
        <p:spPr>
          <a:xfrm>
            <a:off x="869467" y="3222172"/>
            <a:ext cx="10311151" cy="818148"/>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000" b="1" i="0">
                <a:solidFill>
                  <a:schemeClr val="bg1"/>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endParaRPr lang="en-US"/>
          </a:p>
        </p:txBody>
      </p:sp>
    </p:spTree>
    <p:extLst>
      <p:ext uri="{BB962C8B-B14F-4D97-AF65-F5344CB8AC3E}">
        <p14:creationId xmlns:p14="http://schemas.microsoft.com/office/powerpoint/2010/main" val="2170310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p>
            <a:r>
              <a:rPr lang="en-US"/>
              <a:t>Click to edit Master title style</a:t>
            </a:r>
            <a:br>
              <a:rPr lang="en-US"/>
            </a:br>
            <a:endParaRPr lang="en-US"/>
          </a:p>
        </p:txBody>
      </p:sp>
      <p:sp>
        <p:nvSpPr>
          <p:cNvPr id="5" name="Picture Placeholder 4">
            <a:extLst>
              <a:ext uri="{FF2B5EF4-FFF2-40B4-BE49-F238E27FC236}">
                <a16:creationId xmlns:a16="http://schemas.microsoft.com/office/drawing/2014/main" id="{39278E56-8B4C-0746-8D23-87E57A947BED}"/>
              </a:ext>
            </a:extLst>
          </p:cNvPr>
          <p:cNvSpPr>
            <a:spLocks noGrp="1"/>
          </p:cNvSpPr>
          <p:nvPr>
            <p:ph type="pic" sz="quarter" idx="10"/>
          </p:nvPr>
        </p:nvSpPr>
        <p:spPr>
          <a:xfrm>
            <a:off x="12190413" y="3222626"/>
            <a:ext cx="11149012" cy="7009945"/>
          </a:xfrm>
          <a:prstGeom prst="rect">
            <a:avLst/>
          </a:prstGeom>
        </p:spPr>
        <p:txBody>
          <a:bodyPr/>
          <a:lstStyle>
            <a:lvl1pPr>
              <a:defRPr>
                <a:solidFill>
                  <a:schemeClr val="bg1"/>
                </a:solidFill>
              </a:defRPr>
            </a:lvl1pPr>
          </a:lstStyle>
          <a:p>
            <a:endParaRPr lang="en-US"/>
          </a:p>
        </p:txBody>
      </p:sp>
      <p:sp>
        <p:nvSpPr>
          <p:cNvPr id="6" name="Content Placeholder 2">
            <a:extLst>
              <a:ext uri="{FF2B5EF4-FFF2-40B4-BE49-F238E27FC236}">
                <a16:creationId xmlns:a16="http://schemas.microsoft.com/office/drawing/2014/main" id="{4E68254D-3E94-2D4A-8114-408323DE7503}"/>
              </a:ext>
            </a:extLst>
          </p:cNvPr>
          <p:cNvSpPr>
            <a:spLocks noGrp="1"/>
          </p:cNvSpPr>
          <p:nvPr>
            <p:ph idx="1" hasCustomPrompt="1"/>
          </p:nvPr>
        </p:nvSpPr>
        <p:spPr>
          <a:xfrm>
            <a:off x="869468" y="3222172"/>
            <a:ext cx="10800018" cy="8926286"/>
          </a:xfrm>
          <a:prstGeom prst="rect">
            <a:avLst/>
          </a:prstGeom>
        </p:spPr>
        <p:txBody>
          <a:bodyPr/>
          <a:lstStyle>
            <a:lvl1pPr marL="0" indent="0">
              <a:lnSpc>
                <a:spcPct val="100000"/>
              </a:lnSpc>
              <a:spcBef>
                <a:spcPts val="3000"/>
              </a:spcBef>
              <a:buNone/>
              <a:defRPr lang="en-US" sz="2800" b="0" i="0" kern="1200" dirty="0">
                <a:solidFill>
                  <a:schemeClr val="bg1"/>
                </a:solidFill>
                <a:latin typeface="Arial" panose="020B0604020202020204" pitchFamily="34" charset="0"/>
                <a:ea typeface="+mn-ea"/>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marL="0" marR="0" lvl="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pPr>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
        <p:nvSpPr>
          <p:cNvPr id="7" name="Text Placeholder 7">
            <a:extLst>
              <a:ext uri="{FF2B5EF4-FFF2-40B4-BE49-F238E27FC236}">
                <a16:creationId xmlns:a16="http://schemas.microsoft.com/office/drawing/2014/main" id="{D61A9543-12DB-FA44-9F4D-FA08E15467F0}"/>
              </a:ext>
            </a:extLst>
          </p:cNvPr>
          <p:cNvSpPr>
            <a:spLocks noGrp="1"/>
          </p:cNvSpPr>
          <p:nvPr>
            <p:ph type="body" sz="quarter" idx="11" hasCustomPrompt="1"/>
          </p:nvPr>
        </p:nvSpPr>
        <p:spPr>
          <a:xfrm>
            <a:off x="12190413" y="10664336"/>
            <a:ext cx="11149012" cy="1219427"/>
          </a:xfrm>
          <a:prstGeom prst="rect">
            <a:avLst/>
          </a:prstGeom>
        </p:spPr>
        <p:txBody>
          <a:bodyPr/>
          <a:lstStyle>
            <a:lvl1pPr marL="0" marR="0" indent="0" algn="l" defTabSz="1828709" rtl="0" eaLnBrk="1" fontAlgn="auto" latinLnBrk="0" hangingPunct="1">
              <a:lnSpc>
                <a:spcPct val="140000"/>
              </a:lnSpc>
              <a:spcBef>
                <a:spcPts val="2000"/>
              </a:spcBef>
              <a:spcAft>
                <a:spcPts val="0"/>
              </a:spcAft>
              <a:buClrTx/>
              <a:buSzTx/>
              <a:buFontTx/>
              <a:buNone/>
              <a:tabLst/>
              <a:defRPr sz="2400">
                <a:solidFill>
                  <a:schemeClr val="bg1"/>
                </a:solidFill>
              </a:defRPr>
            </a:lvl1pPr>
          </a:lstStyle>
          <a:p>
            <a:pPr lvl="0"/>
            <a:r>
              <a:rPr lang="en-US" err="1"/>
              <a:t>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a:t>
            </a:r>
          </a:p>
        </p:txBody>
      </p:sp>
    </p:spTree>
    <p:extLst>
      <p:ext uri="{BB962C8B-B14F-4D97-AF65-F5344CB8AC3E}">
        <p14:creationId xmlns:p14="http://schemas.microsoft.com/office/powerpoint/2010/main" val="628188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73FEFF"/>
                </a:solidFill>
              </a:defRPr>
            </a:lvl1pPr>
          </a:lstStyle>
          <a:p>
            <a:r>
              <a:rPr lang="en-US"/>
              <a:t>Click to edit Master title style</a:t>
            </a:r>
            <a:br>
              <a:rPr lang="en-US"/>
            </a:br>
            <a:endParaRPr lang="en-US"/>
          </a:p>
        </p:txBody>
      </p:sp>
      <p:sp>
        <p:nvSpPr>
          <p:cNvPr id="6" name="Content Placeholder 2">
            <a:extLst>
              <a:ext uri="{FF2B5EF4-FFF2-40B4-BE49-F238E27FC236}">
                <a16:creationId xmlns:a16="http://schemas.microsoft.com/office/drawing/2014/main" id="{51D68B7A-DA46-984A-A594-15B9E01B18A1}"/>
              </a:ext>
            </a:extLst>
          </p:cNvPr>
          <p:cNvSpPr>
            <a:spLocks noGrp="1"/>
          </p:cNvSpPr>
          <p:nvPr>
            <p:ph idx="1" hasCustomPrompt="1"/>
          </p:nvPr>
        </p:nvSpPr>
        <p:spPr>
          <a:xfrm>
            <a:off x="869468" y="3222172"/>
            <a:ext cx="6968247" cy="8926286"/>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400" b="0" i="0">
                <a:solidFill>
                  <a:schemeClr val="bg1"/>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endParaRPr lang="en-US"/>
          </a:p>
        </p:txBody>
      </p:sp>
      <p:sp>
        <p:nvSpPr>
          <p:cNvPr id="7" name="Content Placeholder 2">
            <a:extLst>
              <a:ext uri="{FF2B5EF4-FFF2-40B4-BE49-F238E27FC236}">
                <a16:creationId xmlns:a16="http://schemas.microsoft.com/office/drawing/2014/main" id="{E48286AA-4DCB-FA45-B81A-411CDC8EAABB}"/>
              </a:ext>
            </a:extLst>
          </p:cNvPr>
          <p:cNvSpPr>
            <a:spLocks noGrp="1"/>
          </p:cNvSpPr>
          <p:nvPr>
            <p:ph idx="14" hasCustomPrompt="1"/>
          </p:nvPr>
        </p:nvSpPr>
        <p:spPr>
          <a:xfrm>
            <a:off x="8596148" y="3222172"/>
            <a:ext cx="6968247" cy="8926286"/>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400" b="0" i="0">
                <a:solidFill>
                  <a:schemeClr val="bg1">
                    <a:lumMod val="95000"/>
                  </a:schemeClr>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endParaRPr lang="en-US"/>
          </a:p>
        </p:txBody>
      </p:sp>
      <p:sp>
        <p:nvSpPr>
          <p:cNvPr id="8" name="Content Placeholder 2">
            <a:extLst>
              <a:ext uri="{FF2B5EF4-FFF2-40B4-BE49-F238E27FC236}">
                <a16:creationId xmlns:a16="http://schemas.microsoft.com/office/drawing/2014/main" id="{38D91E7B-0BA2-0147-AB4D-F9DD454F15D6}"/>
              </a:ext>
            </a:extLst>
          </p:cNvPr>
          <p:cNvSpPr>
            <a:spLocks noGrp="1"/>
          </p:cNvSpPr>
          <p:nvPr>
            <p:ph idx="15" hasCustomPrompt="1"/>
          </p:nvPr>
        </p:nvSpPr>
        <p:spPr>
          <a:xfrm>
            <a:off x="16368548" y="3222172"/>
            <a:ext cx="6968247" cy="8926286"/>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2400" b="0" i="0">
                <a:solidFill>
                  <a:schemeClr val="bg1">
                    <a:lumMod val="95000"/>
                  </a:schemeClr>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endParaRPr lang="en-US"/>
          </a:p>
        </p:txBody>
      </p:sp>
    </p:spTree>
    <p:extLst>
      <p:ext uri="{BB962C8B-B14F-4D97-AF65-F5344CB8AC3E}">
        <p14:creationId xmlns:p14="http://schemas.microsoft.com/office/powerpoint/2010/main" val="120966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p>
            <a:r>
              <a:rPr lang="en-US"/>
              <a:t>Click to edit Master title style</a:t>
            </a:r>
            <a:br>
              <a:rPr lang="en-US"/>
            </a:br>
            <a:endParaRPr lang="en-US"/>
          </a:p>
        </p:txBody>
      </p:sp>
    </p:spTree>
    <p:extLst>
      <p:ext uri="{BB962C8B-B14F-4D97-AF65-F5344CB8AC3E}">
        <p14:creationId xmlns:p14="http://schemas.microsoft.com/office/powerpoint/2010/main" val="244938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o de Títul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A2C62D-5EA3-A241-956E-945AEAE15945}"/>
              </a:ext>
            </a:extLst>
          </p:cNvPr>
          <p:cNvPicPr>
            <a:picLocks noChangeAspect="1"/>
          </p:cNvPicPr>
          <p:nvPr userDrawn="1"/>
        </p:nvPicPr>
        <p:blipFill>
          <a:blip r:embed="rId2"/>
          <a:stretch>
            <a:fillRect/>
          </a:stretch>
        </p:blipFill>
        <p:spPr>
          <a:xfrm>
            <a:off x="-1" y="893"/>
            <a:ext cx="24382413" cy="13715107"/>
          </a:xfrm>
          <a:prstGeom prst="rect">
            <a:avLst/>
          </a:prstGeom>
        </p:spPr>
      </p:pic>
      <p:sp>
        <p:nvSpPr>
          <p:cNvPr id="3" name="Text Placeholder 2">
            <a:extLst>
              <a:ext uri="{FF2B5EF4-FFF2-40B4-BE49-F238E27FC236}">
                <a16:creationId xmlns:a16="http://schemas.microsoft.com/office/drawing/2014/main" id="{DA35E4D7-2CF1-C444-8857-865A440E0AD1}"/>
              </a:ext>
            </a:extLst>
          </p:cNvPr>
          <p:cNvSpPr>
            <a:spLocks noGrp="1"/>
          </p:cNvSpPr>
          <p:nvPr>
            <p:ph type="body" sz="quarter" idx="10"/>
          </p:nvPr>
        </p:nvSpPr>
        <p:spPr>
          <a:xfrm>
            <a:off x="1516063" y="5702300"/>
            <a:ext cx="12680950" cy="1852864"/>
          </a:xfrm>
          <a:prstGeom prst="rect">
            <a:avLst/>
          </a:prstGeom>
        </p:spPr>
        <p:txBody>
          <a:bodyPr/>
          <a:lstStyle>
            <a:lvl1pPr marL="0" indent="0">
              <a:buNone/>
              <a:defRPr sz="7200" b="1" i="0">
                <a:solidFill>
                  <a:schemeClr val="bg1"/>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
        <p:nvSpPr>
          <p:cNvPr id="4" name="Text Placeholder 2">
            <a:extLst>
              <a:ext uri="{FF2B5EF4-FFF2-40B4-BE49-F238E27FC236}">
                <a16:creationId xmlns:a16="http://schemas.microsoft.com/office/drawing/2014/main" id="{505E25BD-BF49-924D-9564-C7C5FA3CA624}"/>
              </a:ext>
            </a:extLst>
          </p:cNvPr>
          <p:cNvSpPr>
            <a:spLocks noGrp="1"/>
          </p:cNvSpPr>
          <p:nvPr>
            <p:ph type="body" sz="quarter" idx="11"/>
          </p:nvPr>
        </p:nvSpPr>
        <p:spPr>
          <a:xfrm>
            <a:off x="1516063" y="8044262"/>
            <a:ext cx="12680950" cy="1516647"/>
          </a:xfrm>
          <a:prstGeom prst="rect">
            <a:avLst/>
          </a:prstGeom>
        </p:spPr>
        <p:txBody>
          <a:bodyPr/>
          <a:lstStyle>
            <a:lvl1pPr marL="0" indent="0">
              <a:buNone/>
              <a:defRPr sz="3600" b="0" i="0">
                <a:solidFill>
                  <a:schemeClr val="bg1"/>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
        <p:nvSpPr>
          <p:cNvPr id="6" name="TextBox 5">
            <a:extLst>
              <a:ext uri="{FF2B5EF4-FFF2-40B4-BE49-F238E27FC236}">
                <a16:creationId xmlns:a16="http://schemas.microsoft.com/office/drawing/2014/main" id="{91572B7E-4B12-704F-96D8-5B523936F301}"/>
              </a:ext>
            </a:extLst>
          </p:cNvPr>
          <p:cNvSpPr txBox="1"/>
          <p:nvPr userDrawn="1"/>
        </p:nvSpPr>
        <p:spPr>
          <a:xfrm>
            <a:off x="15837677" y="1579172"/>
            <a:ext cx="10952656" cy="1569660"/>
          </a:xfrm>
          <a:prstGeom prst="rect">
            <a:avLst/>
          </a:prstGeom>
          <a:noFill/>
        </p:spPr>
        <p:txBody>
          <a:bodyPr wrap="square" rtlCol="0">
            <a:spAutoFit/>
          </a:bodyPr>
          <a:lstStyle/>
          <a:p>
            <a:r>
              <a:rPr lang="en-US" sz="4800" b="1" i="0" kern="1200">
                <a:solidFill>
                  <a:srgbClr val="73FEFF">
                    <a:alpha val="80000"/>
                  </a:srgbClr>
                </a:solidFill>
                <a:effectLst/>
                <a:latin typeface="Arial" panose="020B0604020202020204" pitchFamily="34" charset="0"/>
                <a:ea typeface="+mn-ea"/>
                <a:cs typeface="Arial" panose="020B0604020202020204" pitchFamily="34" charset="0"/>
              </a:rPr>
              <a:t>We are changing </a:t>
            </a:r>
            <a:br>
              <a:rPr lang="en-US" sz="4800" b="1" i="0" kern="1200">
                <a:solidFill>
                  <a:srgbClr val="73FEFF">
                    <a:alpha val="80000"/>
                  </a:srgbClr>
                </a:solidFill>
                <a:effectLst/>
                <a:latin typeface="Arial" panose="020B0604020202020204" pitchFamily="34" charset="0"/>
                <a:ea typeface="+mn-ea"/>
                <a:cs typeface="Arial" panose="020B0604020202020204" pitchFamily="34" charset="0"/>
              </a:rPr>
            </a:br>
            <a:r>
              <a:rPr lang="en-US" sz="4800" b="1" i="0" kern="1200">
                <a:solidFill>
                  <a:srgbClr val="73FEFF">
                    <a:alpha val="80000"/>
                  </a:srgbClr>
                </a:solidFill>
                <a:effectLst/>
                <a:latin typeface="Arial" panose="020B0604020202020204" pitchFamily="34" charset="0"/>
                <a:ea typeface="+mn-ea"/>
                <a:cs typeface="Arial" panose="020B0604020202020204" pitchFamily="34" charset="0"/>
              </a:rPr>
              <a:t>the way the world moves</a:t>
            </a:r>
            <a:endParaRPr lang="en-US" sz="4800" b="1" i="0">
              <a:solidFill>
                <a:srgbClr val="73FEFF">
                  <a:alpha val="80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5065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o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165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F6E2-6583-914F-A5EF-6036C2195BA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D743315-C158-1A4F-944B-1A5179288645}"/>
              </a:ext>
            </a:extLst>
          </p:cNvPr>
          <p:cNvSpPr>
            <a:spLocks noGrp="1"/>
          </p:cNvSpPr>
          <p:nvPr>
            <p:ph type="body" sz="quarter" idx="11"/>
          </p:nvPr>
        </p:nvSpPr>
        <p:spPr>
          <a:xfrm>
            <a:off x="4904579" y="8772524"/>
            <a:ext cx="14573250" cy="3457575"/>
          </a:xfrm>
          <a:prstGeom prst="rect">
            <a:avLst/>
          </a:prstGeom>
        </p:spPr>
        <p:txBody>
          <a:bodyPr/>
          <a:lstStyle>
            <a:lvl1pPr marL="0" indent="0" algn="ctr">
              <a:buFontTx/>
              <a:buNone/>
              <a:defRPr sz="4000" b="0" i="0">
                <a:solidFill>
                  <a:srgbClr val="00008F"/>
                </a:solidFill>
                <a:latin typeface="Arial" panose="020B0604020202020204" pitchFamily="34" charset="0"/>
                <a:cs typeface="Arial" panose="020B0604020202020204" pitchFamily="34" charset="0"/>
              </a:defRPr>
            </a:lvl1pPr>
            <a:lvl2pPr marL="914354" indent="0">
              <a:buFontTx/>
              <a:buNone/>
              <a:defRPr b="0" i="0">
                <a:latin typeface="Arial" panose="020B0604020202020204" pitchFamily="34" charset="0"/>
                <a:cs typeface="Arial" panose="020B0604020202020204" pitchFamily="34" charset="0"/>
              </a:defRPr>
            </a:lvl2pPr>
            <a:lvl3pPr marL="1828709" indent="0">
              <a:buFontTx/>
              <a:buNone/>
              <a:defRPr b="0" i="0">
                <a:latin typeface="Arial" panose="020B0604020202020204" pitchFamily="34" charset="0"/>
                <a:cs typeface="Arial" panose="020B0604020202020204" pitchFamily="34" charset="0"/>
              </a:defRPr>
            </a:lvl3pPr>
            <a:lvl4pPr marL="2743063" indent="0">
              <a:buFontTx/>
              <a:buNone/>
              <a:defRPr b="0" i="0">
                <a:latin typeface="Arial" panose="020B0604020202020204" pitchFamily="34" charset="0"/>
                <a:cs typeface="Arial" panose="020B0604020202020204" pitchFamily="34" charset="0"/>
              </a:defRPr>
            </a:lvl4pPr>
          </a:lstStyle>
          <a:p>
            <a:pPr lvl="0"/>
            <a:r>
              <a:rPr lang="en-US"/>
              <a:t>Click to edit Master text styles</a:t>
            </a:r>
          </a:p>
          <a:p>
            <a:pPr lvl="1"/>
            <a:endParaRPr lang="en-US"/>
          </a:p>
        </p:txBody>
      </p:sp>
      <p:sp>
        <p:nvSpPr>
          <p:cNvPr id="7" name="Text Placeholder 6">
            <a:extLst>
              <a:ext uri="{FF2B5EF4-FFF2-40B4-BE49-F238E27FC236}">
                <a16:creationId xmlns:a16="http://schemas.microsoft.com/office/drawing/2014/main" id="{5D3AA452-4A55-E84A-87FF-02697D50B756}"/>
              </a:ext>
            </a:extLst>
          </p:cNvPr>
          <p:cNvSpPr>
            <a:spLocks noGrp="1"/>
          </p:cNvSpPr>
          <p:nvPr>
            <p:ph type="body" sz="quarter" idx="12" hasCustomPrompt="1"/>
          </p:nvPr>
        </p:nvSpPr>
        <p:spPr>
          <a:xfrm>
            <a:off x="10558460" y="3656754"/>
            <a:ext cx="3265487" cy="2344738"/>
          </a:xfrm>
          <a:prstGeom prst="rect">
            <a:avLst/>
          </a:prstGeom>
        </p:spPr>
        <p:txBody>
          <a:bodyPr tIns="0" bIns="0" anchor="ctr" anchorCtr="0"/>
          <a:lstStyle>
            <a:lvl1pPr marL="0" indent="0" algn="ctr">
              <a:buNone/>
              <a:defRPr lang="en-US" sz="12000" b="1" i="0" kern="1200" dirty="0" smtClean="0">
                <a:solidFill>
                  <a:srgbClr val="00008F"/>
                </a:solidFill>
                <a:latin typeface="Arial" panose="020B0604020202020204" pitchFamily="34" charset="0"/>
                <a:ea typeface="+mj-ea"/>
                <a:cs typeface="Arial" panose="020B0604020202020204" pitchFamily="34" charset="0"/>
              </a:defRPr>
            </a:lvl1pPr>
          </a:lstStyle>
          <a:p>
            <a:pPr lvl="0"/>
            <a:r>
              <a:rPr lang="en-US"/>
              <a:t>00</a:t>
            </a:r>
          </a:p>
        </p:txBody>
      </p:sp>
    </p:spTree>
    <p:extLst>
      <p:ext uri="{BB962C8B-B14F-4D97-AF65-F5344CB8AC3E}">
        <p14:creationId xmlns:p14="http://schemas.microsoft.com/office/powerpoint/2010/main" val="167259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AB29B5F-DA5A-0243-ADC2-3F0E4AA4190D}"/>
              </a:ext>
            </a:extLst>
          </p:cNvPr>
          <p:cNvSpPr/>
          <p:nvPr userDrawn="1"/>
        </p:nvSpPr>
        <p:spPr>
          <a:xfrm>
            <a:off x="-1" y="0"/>
            <a:ext cx="24382413" cy="13791467"/>
          </a:xfrm>
          <a:prstGeom prst="rect">
            <a:avLst/>
          </a:prstGeom>
          <a:solidFill>
            <a:srgbClr val="000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94D341A-58DA-C545-A143-1C9E7C75B3F7}"/>
              </a:ext>
            </a:extLst>
          </p:cNvPr>
          <p:cNvSpPr/>
          <p:nvPr userDrawn="1"/>
        </p:nvSpPr>
        <p:spPr>
          <a:xfrm>
            <a:off x="-1" y="0"/>
            <a:ext cx="24382413" cy="13791467"/>
          </a:xfrm>
          <a:prstGeom prst="rect">
            <a:avLst/>
          </a:prstGeom>
          <a:solidFill>
            <a:srgbClr val="000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63CAD1CC-32E1-164C-A40F-1D046B69D7FC}"/>
              </a:ext>
            </a:extLst>
          </p:cNvPr>
          <p:cNvSpPr/>
          <p:nvPr userDrawn="1"/>
        </p:nvSpPr>
        <p:spPr>
          <a:xfrm>
            <a:off x="10471261" y="2905525"/>
            <a:ext cx="3439885" cy="34398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0" b="1" i="0">
              <a:solidFill>
                <a:srgbClr val="00008F"/>
              </a:solidFill>
              <a:latin typeface="Arial Black" panose="020B0604020202020204" pitchFamily="34" charset="0"/>
              <a:cs typeface="Arial Black" panose="020B0604020202020204" pitchFamily="34" charset="0"/>
            </a:endParaRPr>
          </a:p>
        </p:txBody>
      </p:sp>
      <p:sp>
        <p:nvSpPr>
          <p:cNvPr id="11" name="Title 1">
            <a:extLst>
              <a:ext uri="{FF2B5EF4-FFF2-40B4-BE49-F238E27FC236}">
                <a16:creationId xmlns:a16="http://schemas.microsoft.com/office/drawing/2014/main" id="{79394D04-8015-0C48-9239-4D7CFF6679F9}"/>
              </a:ext>
            </a:extLst>
          </p:cNvPr>
          <p:cNvSpPr>
            <a:spLocks noGrp="1"/>
          </p:cNvSpPr>
          <p:nvPr>
            <p:ph type="title"/>
          </p:nvPr>
        </p:nvSpPr>
        <p:spPr>
          <a:xfrm>
            <a:off x="1676289" y="6858000"/>
            <a:ext cx="21029831" cy="1327046"/>
          </a:xfrm>
        </p:spPr>
        <p:txBody>
          <a:bodyPr/>
          <a:lstStyle>
            <a:lvl1pPr>
              <a:defRPr>
                <a:solidFill>
                  <a:srgbClr val="73FEFF"/>
                </a:solidFill>
              </a:defRPr>
            </a:lvl1pPr>
          </a:lstStyle>
          <a:p>
            <a:r>
              <a:rPr lang="en-US"/>
              <a:t>Click to edit Master title style</a:t>
            </a:r>
          </a:p>
        </p:txBody>
      </p:sp>
      <p:sp>
        <p:nvSpPr>
          <p:cNvPr id="12" name="Text Placeholder 4">
            <a:extLst>
              <a:ext uri="{FF2B5EF4-FFF2-40B4-BE49-F238E27FC236}">
                <a16:creationId xmlns:a16="http://schemas.microsoft.com/office/drawing/2014/main" id="{284029C3-8CCA-8046-B0BE-E77D79E6703E}"/>
              </a:ext>
            </a:extLst>
          </p:cNvPr>
          <p:cNvSpPr>
            <a:spLocks noGrp="1"/>
          </p:cNvSpPr>
          <p:nvPr>
            <p:ph type="body" sz="quarter" idx="11"/>
          </p:nvPr>
        </p:nvSpPr>
        <p:spPr>
          <a:xfrm>
            <a:off x="4904579" y="8772524"/>
            <a:ext cx="14573250" cy="3457575"/>
          </a:xfrm>
          <a:prstGeom prst="rect">
            <a:avLst/>
          </a:prstGeom>
        </p:spPr>
        <p:txBody>
          <a:bodyPr/>
          <a:lstStyle>
            <a:lvl1pPr marL="0" indent="0" algn="ctr">
              <a:buFontTx/>
              <a:buNone/>
              <a:defRPr sz="4000" b="0" i="0">
                <a:solidFill>
                  <a:schemeClr val="bg1"/>
                </a:solidFill>
                <a:latin typeface="Arial" panose="020B0604020202020204" pitchFamily="34" charset="0"/>
                <a:cs typeface="Arial" panose="020B0604020202020204" pitchFamily="34" charset="0"/>
              </a:defRPr>
            </a:lvl1pPr>
            <a:lvl2pPr marL="914354" indent="0">
              <a:buFontTx/>
              <a:buNone/>
              <a:defRPr b="0" i="0">
                <a:latin typeface="Arial" panose="020B0604020202020204" pitchFamily="34" charset="0"/>
                <a:cs typeface="Arial" panose="020B0604020202020204" pitchFamily="34" charset="0"/>
              </a:defRPr>
            </a:lvl2pPr>
            <a:lvl3pPr marL="1828709" indent="0">
              <a:buFontTx/>
              <a:buNone/>
              <a:defRPr b="0" i="0">
                <a:latin typeface="Arial" panose="020B0604020202020204" pitchFamily="34" charset="0"/>
                <a:cs typeface="Arial" panose="020B0604020202020204" pitchFamily="34" charset="0"/>
              </a:defRPr>
            </a:lvl3pPr>
            <a:lvl4pPr marL="2743063" indent="0">
              <a:buFontTx/>
              <a:buNone/>
              <a:defRPr b="0" i="0">
                <a:latin typeface="Arial" panose="020B0604020202020204" pitchFamily="34" charset="0"/>
                <a:cs typeface="Arial" panose="020B0604020202020204" pitchFamily="34" charset="0"/>
              </a:defRPr>
            </a:lvl4pPr>
          </a:lstStyle>
          <a:p>
            <a:pPr lvl="0"/>
            <a:r>
              <a:rPr lang="en-US"/>
              <a:t>Click to edit Master text styles</a:t>
            </a:r>
          </a:p>
          <a:p>
            <a:pPr lvl="1"/>
            <a:endParaRPr lang="en-US"/>
          </a:p>
        </p:txBody>
      </p:sp>
      <p:sp>
        <p:nvSpPr>
          <p:cNvPr id="13" name="Text Placeholder 6">
            <a:extLst>
              <a:ext uri="{FF2B5EF4-FFF2-40B4-BE49-F238E27FC236}">
                <a16:creationId xmlns:a16="http://schemas.microsoft.com/office/drawing/2014/main" id="{008858F1-1868-5B4C-B589-A1A46CB6097E}"/>
              </a:ext>
            </a:extLst>
          </p:cNvPr>
          <p:cNvSpPr>
            <a:spLocks noGrp="1"/>
          </p:cNvSpPr>
          <p:nvPr>
            <p:ph type="body" sz="quarter" idx="12" hasCustomPrompt="1"/>
          </p:nvPr>
        </p:nvSpPr>
        <p:spPr>
          <a:xfrm>
            <a:off x="10558460" y="3656754"/>
            <a:ext cx="3265487" cy="2344738"/>
          </a:xfrm>
          <a:prstGeom prst="rect">
            <a:avLst/>
          </a:prstGeom>
        </p:spPr>
        <p:txBody>
          <a:bodyPr tIns="0" bIns="0" anchor="ctr" anchorCtr="0"/>
          <a:lstStyle>
            <a:lvl1pPr marL="0" indent="0" algn="ctr">
              <a:buNone/>
              <a:defRPr lang="en-US" sz="12000" b="1" i="0" kern="1200" dirty="0" smtClean="0">
                <a:solidFill>
                  <a:srgbClr val="00008F"/>
                </a:solidFill>
                <a:latin typeface="Arial" panose="020B0604020202020204" pitchFamily="34" charset="0"/>
                <a:ea typeface="+mj-ea"/>
                <a:cs typeface="Arial" panose="020B0604020202020204" pitchFamily="34" charset="0"/>
              </a:defRPr>
            </a:lvl1pPr>
          </a:lstStyle>
          <a:p>
            <a:pPr lvl="0"/>
            <a:r>
              <a:rPr lang="en-US"/>
              <a:t>00</a:t>
            </a:r>
          </a:p>
        </p:txBody>
      </p:sp>
    </p:spTree>
    <p:extLst>
      <p:ext uri="{BB962C8B-B14F-4D97-AF65-F5344CB8AC3E}">
        <p14:creationId xmlns:p14="http://schemas.microsoft.com/office/powerpoint/2010/main" val="143528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positivo de Títul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35E4D7-2CF1-C444-8857-865A440E0AD1}"/>
              </a:ext>
            </a:extLst>
          </p:cNvPr>
          <p:cNvSpPr>
            <a:spLocks noGrp="1"/>
          </p:cNvSpPr>
          <p:nvPr>
            <p:ph type="body" sz="quarter" idx="10"/>
          </p:nvPr>
        </p:nvSpPr>
        <p:spPr>
          <a:xfrm>
            <a:off x="1516064" y="4041942"/>
            <a:ext cx="8157325" cy="4717047"/>
          </a:xfrm>
          <a:prstGeom prst="rect">
            <a:avLst/>
          </a:prstGeom>
        </p:spPr>
        <p:txBody>
          <a:bodyPr/>
          <a:lstStyle>
            <a:lvl1pPr marL="0" indent="0">
              <a:buNone/>
              <a:defRPr sz="4000" b="1" i="1">
                <a:solidFill>
                  <a:srgbClr val="00008F"/>
                </a:solidFill>
                <a:latin typeface="Arial" panose="020B0604020202020204" pitchFamily="34" charset="0"/>
                <a:cs typeface="Arial" panose="020B0604020202020204" pitchFamily="34" charset="0"/>
              </a:defRPr>
            </a:lvl1pPr>
          </a:lstStyle>
          <a:p>
            <a:pPr lvl="0"/>
            <a:endParaRPr lang="en-US"/>
          </a:p>
        </p:txBody>
      </p:sp>
      <p:sp>
        <p:nvSpPr>
          <p:cNvPr id="4" name="TextBox 3">
            <a:extLst>
              <a:ext uri="{FF2B5EF4-FFF2-40B4-BE49-F238E27FC236}">
                <a16:creationId xmlns:a16="http://schemas.microsoft.com/office/drawing/2014/main" id="{FDD1A1F3-56FF-E147-81C7-C43B9AD02AA4}"/>
              </a:ext>
            </a:extLst>
          </p:cNvPr>
          <p:cNvSpPr txBox="1"/>
          <p:nvPr userDrawn="1"/>
        </p:nvSpPr>
        <p:spPr>
          <a:xfrm>
            <a:off x="16335852" y="1312816"/>
            <a:ext cx="10952656" cy="1446550"/>
          </a:xfrm>
          <a:prstGeom prst="rect">
            <a:avLst/>
          </a:prstGeom>
          <a:noFill/>
        </p:spPr>
        <p:txBody>
          <a:bodyPr wrap="square" rtlCol="0">
            <a:spAutoFit/>
          </a:bodyPr>
          <a:lstStyle/>
          <a:p>
            <a:r>
              <a:rPr lang="en-US" sz="4400" b="1" i="0" kern="1200">
                <a:solidFill>
                  <a:srgbClr val="73FEFF"/>
                </a:solidFill>
                <a:effectLst/>
                <a:latin typeface="Arial" panose="020B0604020202020204" pitchFamily="34" charset="0"/>
                <a:ea typeface="+mn-ea"/>
                <a:cs typeface="Arial" panose="020B0604020202020204" pitchFamily="34" charset="0"/>
              </a:rPr>
              <a:t>We are changing </a:t>
            </a:r>
            <a:br>
              <a:rPr lang="en-US" sz="4400" b="1" i="0" kern="1200">
                <a:solidFill>
                  <a:srgbClr val="73FEFF"/>
                </a:solidFill>
                <a:effectLst/>
                <a:latin typeface="Arial" panose="020B0604020202020204" pitchFamily="34" charset="0"/>
                <a:ea typeface="+mn-ea"/>
                <a:cs typeface="Arial" panose="020B0604020202020204" pitchFamily="34" charset="0"/>
              </a:rPr>
            </a:br>
            <a:r>
              <a:rPr lang="en-US" sz="4400" b="1" i="0" kern="1200">
                <a:solidFill>
                  <a:srgbClr val="73FEFF"/>
                </a:solidFill>
                <a:effectLst/>
                <a:latin typeface="Arial" panose="020B0604020202020204" pitchFamily="34" charset="0"/>
                <a:ea typeface="+mn-ea"/>
                <a:cs typeface="Arial" panose="020B0604020202020204" pitchFamily="34" charset="0"/>
              </a:rPr>
              <a:t>the way the world moves</a:t>
            </a:r>
            <a:endParaRPr lang="en-US" sz="4400" b="1" i="0">
              <a:solidFill>
                <a:srgbClr val="73FE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997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Diapositivo de Títul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611AB7-DFBB-5746-A110-7CBE540645F4}"/>
              </a:ext>
            </a:extLst>
          </p:cNvPr>
          <p:cNvPicPr>
            <a:picLocks noChangeAspect="1"/>
          </p:cNvPicPr>
          <p:nvPr userDrawn="1"/>
        </p:nvPicPr>
        <p:blipFill>
          <a:blip r:embed="rId2"/>
          <a:stretch>
            <a:fillRect/>
          </a:stretch>
        </p:blipFill>
        <p:spPr>
          <a:xfrm>
            <a:off x="-1" y="-1"/>
            <a:ext cx="24382413" cy="13715107"/>
          </a:xfrm>
          <a:prstGeom prst="rect">
            <a:avLst/>
          </a:prstGeom>
        </p:spPr>
      </p:pic>
      <p:sp>
        <p:nvSpPr>
          <p:cNvPr id="5" name="Text Placeholder 2">
            <a:extLst>
              <a:ext uri="{FF2B5EF4-FFF2-40B4-BE49-F238E27FC236}">
                <a16:creationId xmlns:a16="http://schemas.microsoft.com/office/drawing/2014/main" id="{73A9F959-3CA9-2245-A70F-643B17C4E763}"/>
              </a:ext>
            </a:extLst>
          </p:cNvPr>
          <p:cNvSpPr>
            <a:spLocks noGrp="1"/>
          </p:cNvSpPr>
          <p:nvPr>
            <p:ph type="body" sz="quarter" idx="11"/>
          </p:nvPr>
        </p:nvSpPr>
        <p:spPr>
          <a:xfrm>
            <a:off x="1058866" y="8180806"/>
            <a:ext cx="8975472" cy="2767932"/>
          </a:xfrm>
          <a:prstGeom prst="rect">
            <a:avLst/>
          </a:prstGeom>
        </p:spPr>
        <p:txBody>
          <a:bodyPr/>
          <a:lstStyle>
            <a:lvl1pPr marL="0" indent="0">
              <a:buNone/>
              <a:defRPr sz="4000" b="1" i="1">
                <a:solidFill>
                  <a:schemeClr val="bg1"/>
                </a:solidFill>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26792223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apositivo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4BCCD-FC49-394D-A320-B662256A708D}"/>
              </a:ext>
            </a:extLst>
          </p:cNvPr>
          <p:cNvPicPr>
            <a:picLocks noChangeAspect="1"/>
          </p:cNvPicPr>
          <p:nvPr userDrawn="1"/>
        </p:nvPicPr>
        <p:blipFill>
          <a:blip r:embed="rId2"/>
          <a:stretch>
            <a:fillRect/>
          </a:stretch>
        </p:blipFill>
        <p:spPr>
          <a:xfrm>
            <a:off x="0" y="446"/>
            <a:ext cx="24382413" cy="13715107"/>
          </a:xfrm>
          <a:prstGeom prst="rect">
            <a:avLst/>
          </a:prstGeom>
        </p:spPr>
      </p:pic>
      <p:sp>
        <p:nvSpPr>
          <p:cNvPr id="5" name="Text Placeholder 2">
            <a:extLst>
              <a:ext uri="{FF2B5EF4-FFF2-40B4-BE49-F238E27FC236}">
                <a16:creationId xmlns:a16="http://schemas.microsoft.com/office/drawing/2014/main" id="{73A9F959-3CA9-2245-A70F-643B17C4E763}"/>
              </a:ext>
            </a:extLst>
          </p:cNvPr>
          <p:cNvSpPr>
            <a:spLocks noGrp="1"/>
          </p:cNvSpPr>
          <p:nvPr>
            <p:ph type="body" sz="quarter" idx="11"/>
          </p:nvPr>
        </p:nvSpPr>
        <p:spPr>
          <a:xfrm>
            <a:off x="12368548" y="5678237"/>
            <a:ext cx="9769557" cy="4548605"/>
          </a:xfrm>
          <a:prstGeom prst="rect">
            <a:avLst/>
          </a:prstGeom>
        </p:spPr>
        <p:txBody>
          <a:bodyPr/>
          <a:lstStyle>
            <a:lvl1pPr marL="0" indent="0">
              <a:buNone/>
              <a:defRPr sz="4000" b="1" i="1">
                <a:solidFill>
                  <a:schemeClr val="bg1"/>
                </a:solidFill>
                <a:latin typeface="Arial" panose="020B0604020202020204" pitchFamily="34" charset="0"/>
                <a:cs typeface="Arial" panose="020B0604020202020204" pitchFamily="34" charset="0"/>
              </a:defRPr>
            </a:lvl1pPr>
          </a:lstStyle>
          <a:p>
            <a:pPr lvl="0"/>
            <a:endParaRPr lang="en-US"/>
          </a:p>
        </p:txBody>
      </p:sp>
      <p:sp>
        <p:nvSpPr>
          <p:cNvPr id="6" name="TextBox 5">
            <a:extLst>
              <a:ext uri="{FF2B5EF4-FFF2-40B4-BE49-F238E27FC236}">
                <a16:creationId xmlns:a16="http://schemas.microsoft.com/office/drawing/2014/main" id="{CB8856A7-2DDC-244E-A8E8-9D1056C13B4E}"/>
              </a:ext>
            </a:extLst>
          </p:cNvPr>
          <p:cNvSpPr txBox="1"/>
          <p:nvPr userDrawn="1"/>
        </p:nvSpPr>
        <p:spPr>
          <a:xfrm>
            <a:off x="1415892" y="4452256"/>
            <a:ext cx="10952656" cy="1446550"/>
          </a:xfrm>
          <a:prstGeom prst="rect">
            <a:avLst/>
          </a:prstGeom>
          <a:noFill/>
        </p:spPr>
        <p:txBody>
          <a:bodyPr wrap="square" rtlCol="0">
            <a:spAutoFit/>
          </a:bodyPr>
          <a:lstStyle/>
          <a:p>
            <a:r>
              <a:rPr lang="en-US" sz="4400" b="1" i="0" kern="1200">
                <a:solidFill>
                  <a:srgbClr val="73FEFF">
                    <a:alpha val="56000"/>
                  </a:srgbClr>
                </a:solidFill>
                <a:effectLst/>
                <a:latin typeface="Arial" panose="020B0604020202020204" pitchFamily="34" charset="0"/>
                <a:ea typeface="+mn-ea"/>
                <a:cs typeface="Arial" panose="020B0604020202020204" pitchFamily="34" charset="0"/>
              </a:rPr>
              <a:t>We are changing </a:t>
            </a:r>
            <a:br>
              <a:rPr lang="en-US" sz="4400" b="1" i="0" kern="1200">
                <a:solidFill>
                  <a:srgbClr val="73FEFF">
                    <a:alpha val="56000"/>
                  </a:srgbClr>
                </a:solidFill>
                <a:effectLst/>
                <a:latin typeface="Arial" panose="020B0604020202020204" pitchFamily="34" charset="0"/>
                <a:ea typeface="+mn-ea"/>
                <a:cs typeface="Arial" panose="020B0604020202020204" pitchFamily="34" charset="0"/>
              </a:rPr>
            </a:br>
            <a:r>
              <a:rPr lang="en-US" sz="4400" b="1" i="0" kern="1200">
                <a:solidFill>
                  <a:srgbClr val="73FEFF">
                    <a:alpha val="56000"/>
                  </a:srgbClr>
                </a:solidFill>
                <a:effectLst/>
                <a:latin typeface="Arial" panose="020B0604020202020204" pitchFamily="34" charset="0"/>
                <a:ea typeface="+mn-ea"/>
                <a:cs typeface="Arial" panose="020B0604020202020204" pitchFamily="34" charset="0"/>
              </a:rPr>
              <a:t>the way the world moves</a:t>
            </a:r>
            <a:endParaRPr lang="en-US" sz="4400" b="1" i="0">
              <a:solidFill>
                <a:srgbClr val="73FEFF">
                  <a:alpha val="56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9783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iapositivo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0C73A-CC9B-C148-B368-317EADF0920B}"/>
              </a:ext>
            </a:extLst>
          </p:cNvPr>
          <p:cNvPicPr>
            <a:picLocks noChangeAspect="1"/>
          </p:cNvPicPr>
          <p:nvPr userDrawn="1"/>
        </p:nvPicPr>
        <p:blipFill>
          <a:blip r:embed="rId2"/>
          <a:stretch>
            <a:fillRect/>
          </a:stretch>
        </p:blipFill>
        <p:spPr>
          <a:xfrm>
            <a:off x="0" y="446"/>
            <a:ext cx="24382413" cy="13715107"/>
          </a:xfrm>
          <a:prstGeom prst="rect">
            <a:avLst/>
          </a:prstGeom>
        </p:spPr>
      </p:pic>
    </p:spTree>
    <p:extLst>
      <p:ext uri="{BB962C8B-B14F-4D97-AF65-F5344CB8AC3E}">
        <p14:creationId xmlns:p14="http://schemas.microsoft.com/office/powerpoint/2010/main" val="4258071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iapositivo de Títul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46C3CC-3020-A240-A1E4-AF14CED49722}"/>
              </a:ext>
            </a:extLst>
          </p:cNvPr>
          <p:cNvPicPr>
            <a:picLocks noChangeAspect="1"/>
          </p:cNvPicPr>
          <p:nvPr userDrawn="1"/>
        </p:nvPicPr>
        <p:blipFill>
          <a:blip r:embed="rId2"/>
          <a:stretch>
            <a:fillRect/>
          </a:stretch>
        </p:blipFill>
        <p:spPr>
          <a:xfrm>
            <a:off x="0" y="446"/>
            <a:ext cx="24382413" cy="13715107"/>
          </a:xfrm>
          <a:prstGeom prst="rect">
            <a:avLst/>
          </a:prstGeom>
        </p:spPr>
      </p:pic>
      <p:pic>
        <p:nvPicPr>
          <p:cNvPr id="5" name="Picture 4">
            <a:extLst>
              <a:ext uri="{FF2B5EF4-FFF2-40B4-BE49-F238E27FC236}">
                <a16:creationId xmlns:a16="http://schemas.microsoft.com/office/drawing/2014/main" id="{BDCDEE96-D3AA-C243-B503-53B04ADC91FA}"/>
              </a:ext>
            </a:extLst>
          </p:cNvPr>
          <p:cNvPicPr>
            <a:picLocks noChangeAspect="1"/>
          </p:cNvPicPr>
          <p:nvPr userDrawn="1"/>
        </p:nvPicPr>
        <p:blipFill>
          <a:blip r:embed="rId2"/>
          <a:stretch>
            <a:fillRect/>
          </a:stretch>
        </p:blipFill>
        <p:spPr>
          <a:xfrm>
            <a:off x="0" y="893"/>
            <a:ext cx="24382413" cy="13715107"/>
          </a:xfrm>
          <a:prstGeom prst="rect">
            <a:avLst/>
          </a:prstGeom>
        </p:spPr>
      </p:pic>
    </p:spTree>
    <p:extLst>
      <p:ext uri="{BB962C8B-B14F-4D97-AF65-F5344CB8AC3E}">
        <p14:creationId xmlns:p14="http://schemas.microsoft.com/office/powerpoint/2010/main" val="70102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iapositivo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082A8-0F15-384F-8A61-7BB1F5142D82}"/>
              </a:ext>
            </a:extLst>
          </p:cNvPr>
          <p:cNvPicPr>
            <a:picLocks noChangeAspect="1"/>
          </p:cNvPicPr>
          <p:nvPr userDrawn="1"/>
        </p:nvPicPr>
        <p:blipFill>
          <a:blip r:embed="rId2"/>
          <a:stretch>
            <a:fillRect/>
          </a:stretch>
        </p:blipFill>
        <p:spPr>
          <a:xfrm>
            <a:off x="0" y="893"/>
            <a:ext cx="24382413" cy="13715107"/>
          </a:xfrm>
          <a:prstGeom prst="rect">
            <a:avLst/>
          </a:prstGeom>
        </p:spPr>
      </p:pic>
    </p:spTree>
    <p:extLst>
      <p:ext uri="{BB962C8B-B14F-4D97-AF65-F5344CB8AC3E}">
        <p14:creationId xmlns:p14="http://schemas.microsoft.com/office/powerpoint/2010/main" val="974386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iapositivo de Títul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FFB96-1448-0C43-ACEE-DA0E63951E53}"/>
              </a:ext>
            </a:extLst>
          </p:cNvPr>
          <p:cNvPicPr>
            <a:picLocks noChangeAspect="1"/>
          </p:cNvPicPr>
          <p:nvPr userDrawn="1"/>
        </p:nvPicPr>
        <p:blipFill>
          <a:blip r:embed="rId2"/>
          <a:stretch>
            <a:fillRect/>
          </a:stretch>
        </p:blipFill>
        <p:spPr>
          <a:xfrm>
            <a:off x="0" y="893"/>
            <a:ext cx="24382413" cy="13715107"/>
          </a:xfrm>
          <a:prstGeom prst="rect">
            <a:avLst/>
          </a:prstGeom>
        </p:spPr>
      </p:pic>
    </p:spTree>
    <p:extLst>
      <p:ext uri="{BB962C8B-B14F-4D97-AF65-F5344CB8AC3E}">
        <p14:creationId xmlns:p14="http://schemas.microsoft.com/office/powerpoint/2010/main" val="5000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o de Títul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8FCFFF-18AB-D84B-BC78-30690B3A614D}"/>
              </a:ext>
            </a:extLst>
          </p:cNvPr>
          <p:cNvPicPr>
            <a:picLocks noChangeAspect="1"/>
          </p:cNvPicPr>
          <p:nvPr userDrawn="1"/>
        </p:nvPicPr>
        <p:blipFill>
          <a:blip r:embed="rId2"/>
          <a:stretch>
            <a:fillRect/>
          </a:stretch>
        </p:blipFill>
        <p:spPr>
          <a:xfrm>
            <a:off x="0" y="893"/>
            <a:ext cx="24382413" cy="13715107"/>
          </a:xfrm>
          <a:prstGeom prst="rect">
            <a:avLst/>
          </a:prstGeom>
        </p:spPr>
      </p:pic>
      <p:sp>
        <p:nvSpPr>
          <p:cNvPr id="3" name="Text Placeholder 2">
            <a:extLst>
              <a:ext uri="{FF2B5EF4-FFF2-40B4-BE49-F238E27FC236}">
                <a16:creationId xmlns:a16="http://schemas.microsoft.com/office/drawing/2014/main" id="{DA35E4D7-2CF1-C444-8857-865A440E0AD1}"/>
              </a:ext>
            </a:extLst>
          </p:cNvPr>
          <p:cNvSpPr>
            <a:spLocks noGrp="1"/>
          </p:cNvSpPr>
          <p:nvPr>
            <p:ph type="body" sz="quarter" idx="10"/>
          </p:nvPr>
        </p:nvSpPr>
        <p:spPr>
          <a:xfrm>
            <a:off x="1516063" y="5702300"/>
            <a:ext cx="12680950" cy="1852864"/>
          </a:xfrm>
          <a:prstGeom prst="rect">
            <a:avLst/>
          </a:prstGeom>
        </p:spPr>
        <p:txBody>
          <a:bodyPr/>
          <a:lstStyle>
            <a:lvl1pPr marL="0" indent="0">
              <a:buNone/>
              <a:defRPr sz="7200" b="1" i="0">
                <a:solidFill>
                  <a:schemeClr val="bg1"/>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
        <p:nvSpPr>
          <p:cNvPr id="4" name="Text Placeholder 2">
            <a:extLst>
              <a:ext uri="{FF2B5EF4-FFF2-40B4-BE49-F238E27FC236}">
                <a16:creationId xmlns:a16="http://schemas.microsoft.com/office/drawing/2014/main" id="{505E25BD-BF49-924D-9564-C7C5FA3CA624}"/>
              </a:ext>
            </a:extLst>
          </p:cNvPr>
          <p:cNvSpPr>
            <a:spLocks noGrp="1"/>
          </p:cNvSpPr>
          <p:nvPr>
            <p:ph type="body" sz="quarter" idx="11"/>
          </p:nvPr>
        </p:nvSpPr>
        <p:spPr>
          <a:xfrm>
            <a:off x="1516063" y="7980466"/>
            <a:ext cx="12680950" cy="1516647"/>
          </a:xfrm>
          <a:prstGeom prst="rect">
            <a:avLst/>
          </a:prstGeom>
        </p:spPr>
        <p:txBody>
          <a:bodyPr/>
          <a:lstStyle>
            <a:lvl1pPr marL="0" indent="0">
              <a:buNone/>
              <a:defRPr sz="3600" b="0" i="0">
                <a:solidFill>
                  <a:schemeClr val="bg1"/>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Tree>
    <p:extLst>
      <p:ext uri="{BB962C8B-B14F-4D97-AF65-F5344CB8AC3E}">
        <p14:creationId xmlns:p14="http://schemas.microsoft.com/office/powerpoint/2010/main" val="422588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Diapositivo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781E2-D690-1043-94D4-2C98C4BC8B05}"/>
              </a:ext>
            </a:extLst>
          </p:cNvPr>
          <p:cNvPicPr>
            <a:picLocks noChangeAspect="1"/>
          </p:cNvPicPr>
          <p:nvPr userDrawn="1"/>
        </p:nvPicPr>
        <p:blipFill>
          <a:blip r:embed="rId2"/>
          <a:stretch>
            <a:fillRect/>
          </a:stretch>
        </p:blipFill>
        <p:spPr>
          <a:xfrm>
            <a:off x="0" y="446"/>
            <a:ext cx="24382413" cy="13715107"/>
          </a:xfrm>
          <a:prstGeom prst="rect">
            <a:avLst/>
          </a:prstGeom>
        </p:spPr>
      </p:pic>
    </p:spTree>
    <p:extLst>
      <p:ext uri="{BB962C8B-B14F-4D97-AF65-F5344CB8AC3E}">
        <p14:creationId xmlns:p14="http://schemas.microsoft.com/office/powerpoint/2010/main" val="542504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16E13B7-A078-934C-9983-894FD31EAEB6}"/>
              </a:ext>
            </a:extLst>
          </p:cNvPr>
          <p:cNvSpPr>
            <a:spLocks noGrp="1"/>
          </p:cNvSpPr>
          <p:nvPr>
            <p:ph type="body" sz="quarter" idx="10" hasCustomPrompt="1"/>
          </p:nvPr>
        </p:nvSpPr>
        <p:spPr>
          <a:xfrm>
            <a:off x="578723" y="2295331"/>
            <a:ext cx="5243512" cy="522482"/>
          </a:xfrm>
          <a:prstGeom prst="rect">
            <a:avLst/>
          </a:prstGeom>
        </p:spPr>
        <p:txBody>
          <a:bodyPr lIns="216000" anchor="ctr" anchorCtr="0"/>
          <a:lstStyle>
            <a:lvl1pPr marL="0" indent="0">
              <a:buNone/>
              <a:defRPr sz="2000" b="0" i="0">
                <a:solidFill>
                  <a:srgbClr val="00008F"/>
                </a:solidFill>
                <a:latin typeface="Arial" panose="020B0604020202020204" pitchFamily="34" charset="0"/>
                <a:cs typeface="Arial" panose="020B0604020202020204" pitchFamily="34" charset="0"/>
              </a:defRPr>
            </a:lvl1pPr>
          </a:lstStyle>
          <a:p>
            <a:pPr lvl="0"/>
            <a:r>
              <a:rPr lang="en-US"/>
              <a:t>-</a:t>
            </a:r>
          </a:p>
        </p:txBody>
      </p:sp>
      <p:sp>
        <p:nvSpPr>
          <p:cNvPr id="19" name="Text Placeholder 17">
            <a:extLst>
              <a:ext uri="{FF2B5EF4-FFF2-40B4-BE49-F238E27FC236}">
                <a16:creationId xmlns:a16="http://schemas.microsoft.com/office/drawing/2014/main" id="{E5A8E360-0BD4-2141-B6D8-0FFAA3D8294F}"/>
              </a:ext>
            </a:extLst>
          </p:cNvPr>
          <p:cNvSpPr>
            <a:spLocks noGrp="1"/>
          </p:cNvSpPr>
          <p:nvPr>
            <p:ph type="body" sz="quarter" idx="11" hasCustomPrompt="1"/>
          </p:nvPr>
        </p:nvSpPr>
        <p:spPr>
          <a:xfrm>
            <a:off x="578723" y="2817845"/>
            <a:ext cx="5243512"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lvl="0"/>
            <a:r>
              <a:rPr lang="en-US"/>
              <a:t>-</a:t>
            </a:r>
          </a:p>
        </p:txBody>
      </p:sp>
      <p:sp>
        <p:nvSpPr>
          <p:cNvPr id="20" name="Text Placeholder 17">
            <a:extLst>
              <a:ext uri="{FF2B5EF4-FFF2-40B4-BE49-F238E27FC236}">
                <a16:creationId xmlns:a16="http://schemas.microsoft.com/office/drawing/2014/main" id="{A1B2C893-1A0B-FB4A-89FE-8F6A0EB8BEDE}"/>
              </a:ext>
            </a:extLst>
          </p:cNvPr>
          <p:cNvSpPr>
            <a:spLocks noGrp="1"/>
          </p:cNvSpPr>
          <p:nvPr>
            <p:ph type="body" sz="quarter" idx="12" hasCustomPrompt="1"/>
          </p:nvPr>
        </p:nvSpPr>
        <p:spPr>
          <a:xfrm>
            <a:off x="578723" y="3340360"/>
            <a:ext cx="5243512"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1" name="Text Placeholder 17">
            <a:extLst>
              <a:ext uri="{FF2B5EF4-FFF2-40B4-BE49-F238E27FC236}">
                <a16:creationId xmlns:a16="http://schemas.microsoft.com/office/drawing/2014/main" id="{1835B918-7D1F-384C-85D7-5B1D99673F05}"/>
              </a:ext>
            </a:extLst>
          </p:cNvPr>
          <p:cNvSpPr>
            <a:spLocks noGrp="1"/>
          </p:cNvSpPr>
          <p:nvPr>
            <p:ph type="body" sz="quarter" idx="13" hasCustomPrompt="1"/>
          </p:nvPr>
        </p:nvSpPr>
        <p:spPr>
          <a:xfrm>
            <a:off x="5822526" y="2295331"/>
            <a:ext cx="9759593"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2" name="Text Placeholder 17">
            <a:extLst>
              <a:ext uri="{FF2B5EF4-FFF2-40B4-BE49-F238E27FC236}">
                <a16:creationId xmlns:a16="http://schemas.microsoft.com/office/drawing/2014/main" id="{ABA1C89F-19A6-0345-848F-0427D7B1571B}"/>
              </a:ext>
            </a:extLst>
          </p:cNvPr>
          <p:cNvSpPr>
            <a:spLocks noGrp="1"/>
          </p:cNvSpPr>
          <p:nvPr>
            <p:ph type="body" sz="quarter" idx="14" hasCustomPrompt="1"/>
          </p:nvPr>
        </p:nvSpPr>
        <p:spPr>
          <a:xfrm>
            <a:off x="5822527" y="2817845"/>
            <a:ext cx="9759592"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3" name="Text Placeholder 17">
            <a:extLst>
              <a:ext uri="{FF2B5EF4-FFF2-40B4-BE49-F238E27FC236}">
                <a16:creationId xmlns:a16="http://schemas.microsoft.com/office/drawing/2014/main" id="{8BF9F0DC-6102-E242-ADFE-244242F0C6E2}"/>
              </a:ext>
            </a:extLst>
          </p:cNvPr>
          <p:cNvSpPr>
            <a:spLocks noGrp="1"/>
          </p:cNvSpPr>
          <p:nvPr>
            <p:ph type="body" sz="quarter" idx="15" hasCustomPrompt="1"/>
          </p:nvPr>
        </p:nvSpPr>
        <p:spPr>
          <a:xfrm>
            <a:off x="5822526" y="3340360"/>
            <a:ext cx="9759591"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4" name="Text Placeholder 17">
            <a:extLst>
              <a:ext uri="{FF2B5EF4-FFF2-40B4-BE49-F238E27FC236}">
                <a16:creationId xmlns:a16="http://schemas.microsoft.com/office/drawing/2014/main" id="{598B0C21-64E6-C048-A8B8-7C292C5CC873}"/>
              </a:ext>
            </a:extLst>
          </p:cNvPr>
          <p:cNvSpPr>
            <a:spLocks noGrp="1"/>
          </p:cNvSpPr>
          <p:nvPr>
            <p:ph type="body" sz="quarter" idx="16" hasCustomPrompt="1"/>
          </p:nvPr>
        </p:nvSpPr>
        <p:spPr>
          <a:xfrm>
            <a:off x="15601009" y="2295331"/>
            <a:ext cx="5075625"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5" name="Text Placeholder 17">
            <a:extLst>
              <a:ext uri="{FF2B5EF4-FFF2-40B4-BE49-F238E27FC236}">
                <a16:creationId xmlns:a16="http://schemas.microsoft.com/office/drawing/2014/main" id="{751965B8-0830-804F-9D08-2DD6544B9592}"/>
              </a:ext>
            </a:extLst>
          </p:cNvPr>
          <p:cNvSpPr>
            <a:spLocks noGrp="1"/>
          </p:cNvSpPr>
          <p:nvPr>
            <p:ph type="body" sz="quarter" idx="17" hasCustomPrompt="1"/>
          </p:nvPr>
        </p:nvSpPr>
        <p:spPr>
          <a:xfrm>
            <a:off x="15601009" y="2817845"/>
            <a:ext cx="5075625"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6" name="Text Placeholder 17">
            <a:extLst>
              <a:ext uri="{FF2B5EF4-FFF2-40B4-BE49-F238E27FC236}">
                <a16:creationId xmlns:a16="http://schemas.microsoft.com/office/drawing/2014/main" id="{A1DE3C5A-788B-7A4D-9209-ECCCE7E74FBC}"/>
              </a:ext>
            </a:extLst>
          </p:cNvPr>
          <p:cNvSpPr>
            <a:spLocks noGrp="1"/>
          </p:cNvSpPr>
          <p:nvPr>
            <p:ph type="body" sz="quarter" idx="18" hasCustomPrompt="1"/>
          </p:nvPr>
        </p:nvSpPr>
        <p:spPr>
          <a:xfrm>
            <a:off x="15601009" y="3340360"/>
            <a:ext cx="5075625"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29" name="Text Placeholder 17">
            <a:extLst>
              <a:ext uri="{FF2B5EF4-FFF2-40B4-BE49-F238E27FC236}">
                <a16:creationId xmlns:a16="http://schemas.microsoft.com/office/drawing/2014/main" id="{F474DCEF-B5F3-FB41-8E5D-7159E66858EF}"/>
              </a:ext>
            </a:extLst>
          </p:cNvPr>
          <p:cNvSpPr>
            <a:spLocks noGrp="1"/>
          </p:cNvSpPr>
          <p:nvPr>
            <p:ph type="body" sz="quarter" idx="19" hasCustomPrompt="1"/>
          </p:nvPr>
        </p:nvSpPr>
        <p:spPr>
          <a:xfrm>
            <a:off x="20788830" y="2295331"/>
            <a:ext cx="296690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30" name="Text Placeholder 17">
            <a:extLst>
              <a:ext uri="{FF2B5EF4-FFF2-40B4-BE49-F238E27FC236}">
                <a16:creationId xmlns:a16="http://schemas.microsoft.com/office/drawing/2014/main" id="{9EF590BD-1BA6-F345-A335-CB60811F030A}"/>
              </a:ext>
            </a:extLst>
          </p:cNvPr>
          <p:cNvSpPr>
            <a:spLocks noGrp="1"/>
          </p:cNvSpPr>
          <p:nvPr>
            <p:ph type="body" sz="quarter" idx="20" hasCustomPrompt="1"/>
          </p:nvPr>
        </p:nvSpPr>
        <p:spPr>
          <a:xfrm>
            <a:off x="20788830" y="2817845"/>
            <a:ext cx="296690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31" name="Text Placeholder 17">
            <a:extLst>
              <a:ext uri="{FF2B5EF4-FFF2-40B4-BE49-F238E27FC236}">
                <a16:creationId xmlns:a16="http://schemas.microsoft.com/office/drawing/2014/main" id="{917CCAFA-18C4-7946-89B8-A19FC69AB0B8}"/>
              </a:ext>
            </a:extLst>
          </p:cNvPr>
          <p:cNvSpPr>
            <a:spLocks noGrp="1"/>
          </p:cNvSpPr>
          <p:nvPr>
            <p:ph type="body" sz="quarter" idx="21" hasCustomPrompt="1"/>
          </p:nvPr>
        </p:nvSpPr>
        <p:spPr>
          <a:xfrm>
            <a:off x="20788830" y="3340360"/>
            <a:ext cx="296690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32" name="Text Placeholder 17">
            <a:extLst>
              <a:ext uri="{FF2B5EF4-FFF2-40B4-BE49-F238E27FC236}">
                <a16:creationId xmlns:a16="http://schemas.microsoft.com/office/drawing/2014/main" id="{9E989BD9-9CA7-9E4A-A555-A27790DA8977}"/>
              </a:ext>
            </a:extLst>
          </p:cNvPr>
          <p:cNvSpPr>
            <a:spLocks noGrp="1"/>
          </p:cNvSpPr>
          <p:nvPr>
            <p:ph type="body" sz="quarter" idx="22" hasCustomPrompt="1"/>
          </p:nvPr>
        </p:nvSpPr>
        <p:spPr>
          <a:xfrm>
            <a:off x="578723" y="5673012"/>
            <a:ext cx="2742973" cy="522482"/>
          </a:xfrm>
          <a:prstGeom prst="rect">
            <a:avLst/>
          </a:prstGeom>
        </p:spPr>
        <p:txBody>
          <a:bodyPr lIns="216000" anchor="ctr" anchorCtr="0"/>
          <a:lstStyle>
            <a:lvl1pPr marL="0" indent="0">
              <a:buNone/>
              <a:defRPr sz="2000" b="0" i="0">
                <a:solidFill>
                  <a:srgbClr val="00008F"/>
                </a:solidFill>
                <a:latin typeface="Arial" panose="020B0604020202020204" pitchFamily="34" charset="0"/>
                <a:cs typeface="Arial" panose="020B0604020202020204" pitchFamily="34" charset="0"/>
              </a:defRPr>
            </a:lvl1pPr>
          </a:lstStyle>
          <a:p>
            <a:pPr lvl="0"/>
            <a:r>
              <a:rPr lang="en-US"/>
              <a:t>-</a:t>
            </a:r>
          </a:p>
        </p:txBody>
      </p:sp>
      <p:sp>
        <p:nvSpPr>
          <p:cNvPr id="33" name="Text Placeholder 17">
            <a:extLst>
              <a:ext uri="{FF2B5EF4-FFF2-40B4-BE49-F238E27FC236}">
                <a16:creationId xmlns:a16="http://schemas.microsoft.com/office/drawing/2014/main" id="{BFA9E9D2-0F91-6941-945D-FC7D64123752}"/>
              </a:ext>
            </a:extLst>
          </p:cNvPr>
          <p:cNvSpPr>
            <a:spLocks noGrp="1"/>
          </p:cNvSpPr>
          <p:nvPr>
            <p:ph type="body" sz="quarter" idx="23" hasCustomPrompt="1"/>
          </p:nvPr>
        </p:nvSpPr>
        <p:spPr>
          <a:xfrm>
            <a:off x="578723" y="6195526"/>
            <a:ext cx="2742973"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lvl="0"/>
            <a:r>
              <a:rPr lang="en-US"/>
              <a:t>-</a:t>
            </a:r>
          </a:p>
        </p:txBody>
      </p:sp>
      <p:sp>
        <p:nvSpPr>
          <p:cNvPr id="34" name="Text Placeholder 17">
            <a:extLst>
              <a:ext uri="{FF2B5EF4-FFF2-40B4-BE49-F238E27FC236}">
                <a16:creationId xmlns:a16="http://schemas.microsoft.com/office/drawing/2014/main" id="{41A993E7-F628-D54A-8349-B0202B44A3A5}"/>
              </a:ext>
            </a:extLst>
          </p:cNvPr>
          <p:cNvSpPr>
            <a:spLocks noGrp="1"/>
          </p:cNvSpPr>
          <p:nvPr>
            <p:ph type="body" sz="quarter" idx="24" hasCustomPrompt="1"/>
          </p:nvPr>
        </p:nvSpPr>
        <p:spPr>
          <a:xfrm>
            <a:off x="578723" y="6718041"/>
            <a:ext cx="2742973"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35" name="Text Placeholder 17">
            <a:extLst>
              <a:ext uri="{FF2B5EF4-FFF2-40B4-BE49-F238E27FC236}">
                <a16:creationId xmlns:a16="http://schemas.microsoft.com/office/drawing/2014/main" id="{F7F08C9B-717F-5249-BAE4-F63F55E75A9B}"/>
              </a:ext>
            </a:extLst>
          </p:cNvPr>
          <p:cNvSpPr>
            <a:spLocks noGrp="1"/>
          </p:cNvSpPr>
          <p:nvPr>
            <p:ph type="body" sz="quarter" idx="25" hasCustomPrompt="1"/>
          </p:nvPr>
        </p:nvSpPr>
        <p:spPr>
          <a:xfrm>
            <a:off x="578723" y="7259216"/>
            <a:ext cx="2742973"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36" name="Text Placeholder 17">
            <a:extLst>
              <a:ext uri="{FF2B5EF4-FFF2-40B4-BE49-F238E27FC236}">
                <a16:creationId xmlns:a16="http://schemas.microsoft.com/office/drawing/2014/main" id="{D1CC443D-09E6-0E4A-A840-2D22B7950152}"/>
              </a:ext>
            </a:extLst>
          </p:cNvPr>
          <p:cNvSpPr>
            <a:spLocks noGrp="1"/>
          </p:cNvSpPr>
          <p:nvPr>
            <p:ph type="body" sz="quarter" idx="26" hasCustomPrompt="1"/>
          </p:nvPr>
        </p:nvSpPr>
        <p:spPr>
          <a:xfrm>
            <a:off x="3359245" y="5673012"/>
            <a:ext cx="3582728" cy="522482"/>
          </a:xfrm>
          <a:prstGeom prst="rect">
            <a:avLst/>
          </a:prstGeom>
        </p:spPr>
        <p:txBody>
          <a:bodyPr lIns="216000" anchor="ctr" anchorCtr="0"/>
          <a:lstStyle>
            <a:lvl1pPr marL="0" indent="0">
              <a:buNone/>
              <a:defRPr sz="2000" b="0" i="0">
                <a:solidFill>
                  <a:srgbClr val="00008F"/>
                </a:solidFill>
                <a:latin typeface="Arial" panose="020B0604020202020204" pitchFamily="34" charset="0"/>
                <a:cs typeface="Arial" panose="020B0604020202020204" pitchFamily="34" charset="0"/>
              </a:defRPr>
            </a:lvl1pPr>
          </a:lstStyle>
          <a:p>
            <a:pPr lvl="0"/>
            <a:r>
              <a:rPr lang="en-US"/>
              <a:t>-</a:t>
            </a:r>
          </a:p>
        </p:txBody>
      </p:sp>
      <p:sp>
        <p:nvSpPr>
          <p:cNvPr id="37" name="Text Placeholder 17">
            <a:extLst>
              <a:ext uri="{FF2B5EF4-FFF2-40B4-BE49-F238E27FC236}">
                <a16:creationId xmlns:a16="http://schemas.microsoft.com/office/drawing/2014/main" id="{D13AF9F0-1335-074E-B2C9-F3A245000488}"/>
              </a:ext>
            </a:extLst>
          </p:cNvPr>
          <p:cNvSpPr>
            <a:spLocks noGrp="1"/>
          </p:cNvSpPr>
          <p:nvPr>
            <p:ph type="body" sz="quarter" idx="27" hasCustomPrompt="1"/>
          </p:nvPr>
        </p:nvSpPr>
        <p:spPr>
          <a:xfrm>
            <a:off x="3359245" y="6195526"/>
            <a:ext cx="358272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lvl="0"/>
            <a:r>
              <a:rPr lang="en-US"/>
              <a:t>-</a:t>
            </a:r>
          </a:p>
        </p:txBody>
      </p:sp>
      <p:sp>
        <p:nvSpPr>
          <p:cNvPr id="38" name="Text Placeholder 17">
            <a:extLst>
              <a:ext uri="{FF2B5EF4-FFF2-40B4-BE49-F238E27FC236}">
                <a16:creationId xmlns:a16="http://schemas.microsoft.com/office/drawing/2014/main" id="{6B52D115-4EC9-8D43-AA6F-F46C8DE6E6C5}"/>
              </a:ext>
            </a:extLst>
          </p:cNvPr>
          <p:cNvSpPr>
            <a:spLocks noGrp="1"/>
          </p:cNvSpPr>
          <p:nvPr>
            <p:ph type="body" sz="quarter" idx="28" hasCustomPrompt="1"/>
          </p:nvPr>
        </p:nvSpPr>
        <p:spPr>
          <a:xfrm>
            <a:off x="3359245" y="6718041"/>
            <a:ext cx="358272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39" name="Text Placeholder 17">
            <a:extLst>
              <a:ext uri="{FF2B5EF4-FFF2-40B4-BE49-F238E27FC236}">
                <a16:creationId xmlns:a16="http://schemas.microsoft.com/office/drawing/2014/main" id="{D530EB8F-C199-1A40-8009-0FB4BB266A10}"/>
              </a:ext>
            </a:extLst>
          </p:cNvPr>
          <p:cNvSpPr>
            <a:spLocks noGrp="1"/>
          </p:cNvSpPr>
          <p:nvPr>
            <p:ph type="body" sz="quarter" idx="29" hasCustomPrompt="1"/>
          </p:nvPr>
        </p:nvSpPr>
        <p:spPr>
          <a:xfrm>
            <a:off x="3359245" y="7259216"/>
            <a:ext cx="358272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40" name="Text Placeholder 17">
            <a:extLst>
              <a:ext uri="{FF2B5EF4-FFF2-40B4-BE49-F238E27FC236}">
                <a16:creationId xmlns:a16="http://schemas.microsoft.com/office/drawing/2014/main" id="{0E18C9E2-EA09-2940-8036-F3ED8813E5C9}"/>
              </a:ext>
            </a:extLst>
          </p:cNvPr>
          <p:cNvSpPr>
            <a:spLocks noGrp="1"/>
          </p:cNvSpPr>
          <p:nvPr>
            <p:ph type="body" sz="quarter" idx="30" hasCustomPrompt="1"/>
          </p:nvPr>
        </p:nvSpPr>
        <p:spPr>
          <a:xfrm>
            <a:off x="6960860" y="5673012"/>
            <a:ext cx="11551071" cy="522482"/>
          </a:xfrm>
          <a:prstGeom prst="rect">
            <a:avLst/>
          </a:prstGeom>
        </p:spPr>
        <p:txBody>
          <a:bodyPr lIns="216000" anchor="ctr" anchorCtr="0"/>
          <a:lstStyle>
            <a:lvl1pPr marL="0" indent="0">
              <a:buNone/>
              <a:defRPr sz="2000" b="0" i="0">
                <a:solidFill>
                  <a:srgbClr val="00008F"/>
                </a:solidFill>
                <a:latin typeface="Arial" panose="020B0604020202020204" pitchFamily="34" charset="0"/>
                <a:cs typeface="Arial" panose="020B0604020202020204" pitchFamily="34" charset="0"/>
              </a:defRPr>
            </a:lvl1pPr>
          </a:lstStyle>
          <a:p>
            <a:pPr lvl="0"/>
            <a:r>
              <a:rPr lang="en-US"/>
              <a:t>-</a:t>
            </a:r>
          </a:p>
        </p:txBody>
      </p:sp>
      <p:sp>
        <p:nvSpPr>
          <p:cNvPr id="41" name="Text Placeholder 17">
            <a:extLst>
              <a:ext uri="{FF2B5EF4-FFF2-40B4-BE49-F238E27FC236}">
                <a16:creationId xmlns:a16="http://schemas.microsoft.com/office/drawing/2014/main" id="{87136EC2-CA29-CA4E-A961-1042B36358B7}"/>
              </a:ext>
            </a:extLst>
          </p:cNvPr>
          <p:cNvSpPr>
            <a:spLocks noGrp="1"/>
          </p:cNvSpPr>
          <p:nvPr>
            <p:ph type="body" sz="quarter" idx="31" hasCustomPrompt="1"/>
          </p:nvPr>
        </p:nvSpPr>
        <p:spPr>
          <a:xfrm>
            <a:off x="6960860" y="6195526"/>
            <a:ext cx="11551071"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lvl="0"/>
            <a:r>
              <a:rPr lang="en-US"/>
              <a:t>-</a:t>
            </a:r>
          </a:p>
        </p:txBody>
      </p:sp>
      <p:sp>
        <p:nvSpPr>
          <p:cNvPr id="42" name="Text Placeholder 17">
            <a:extLst>
              <a:ext uri="{FF2B5EF4-FFF2-40B4-BE49-F238E27FC236}">
                <a16:creationId xmlns:a16="http://schemas.microsoft.com/office/drawing/2014/main" id="{0010FD6B-FCFC-8E4F-A6E9-BBBD5C4D6595}"/>
              </a:ext>
            </a:extLst>
          </p:cNvPr>
          <p:cNvSpPr>
            <a:spLocks noGrp="1"/>
          </p:cNvSpPr>
          <p:nvPr>
            <p:ph type="body" sz="quarter" idx="32" hasCustomPrompt="1"/>
          </p:nvPr>
        </p:nvSpPr>
        <p:spPr>
          <a:xfrm>
            <a:off x="6960860" y="6718041"/>
            <a:ext cx="11551071"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43" name="Text Placeholder 17">
            <a:extLst>
              <a:ext uri="{FF2B5EF4-FFF2-40B4-BE49-F238E27FC236}">
                <a16:creationId xmlns:a16="http://schemas.microsoft.com/office/drawing/2014/main" id="{655C35F7-90A2-C943-909B-843A4288A918}"/>
              </a:ext>
            </a:extLst>
          </p:cNvPr>
          <p:cNvSpPr>
            <a:spLocks noGrp="1"/>
          </p:cNvSpPr>
          <p:nvPr>
            <p:ph type="body" sz="quarter" idx="33" hasCustomPrompt="1"/>
          </p:nvPr>
        </p:nvSpPr>
        <p:spPr>
          <a:xfrm>
            <a:off x="6960860" y="7259216"/>
            <a:ext cx="11551071"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44" name="Text Placeholder 17">
            <a:extLst>
              <a:ext uri="{FF2B5EF4-FFF2-40B4-BE49-F238E27FC236}">
                <a16:creationId xmlns:a16="http://schemas.microsoft.com/office/drawing/2014/main" id="{AD749808-D8BC-5C47-A057-B2FD71606960}"/>
              </a:ext>
            </a:extLst>
          </p:cNvPr>
          <p:cNvSpPr>
            <a:spLocks noGrp="1"/>
          </p:cNvSpPr>
          <p:nvPr>
            <p:ph type="body" sz="quarter" idx="34" hasCustomPrompt="1"/>
          </p:nvPr>
        </p:nvSpPr>
        <p:spPr>
          <a:xfrm>
            <a:off x="18530820" y="5673012"/>
            <a:ext cx="5224918" cy="522482"/>
          </a:xfrm>
          <a:prstGeom prst="rect">
            <a:avLst/>
          </a:prstGeom>
        </p:spPr>
        <p:txBody>
          <a:bodyPr lIns="216000" anchor="ctr" anchorCtr="0"/>
          <a:lstStyle>
            <a:lvl1pPr marL="0" indent="0">
              <a:buNone/>
              <a:defRPr sz="2000" b="0" i="0">
                <a:solidFill>
                  <a:srgbClr val="00008F"/>
                </a:solidFill>
                <a:latin typeface="Arial" panose="020B0604020202020204" pitchFamily="34" charset="0"/>
                <a:cs typeface="Arial" panose="020B0604020202020204" pitchFamily="34" charset="0"/>
              </a:defRPr>
            </a:lvl1pPr>
          </a:lstStyle>
          <a:p>
            <a:pPr lvl="0"/>
            <a:r>
              <a:rPr lang="en-US"/>
              <a:t>-</a:t>
            </a:r>
          </a:p>
        </p:txBody>
      </p:sp>
      <p:sp>
        <p:nvSpPr>
          <p:cNvPr id="45" name="Text Placeholder 17">
            <a:extLst>
              <a:ext uri="{FF2B5EF4-FFF2-40B4-BE49-F238E27FC236}">
                <a16:creationId xmlns:a16="http://schemas.microsoft.com/office/drawing/2014/main" id="{D3370240-27E6-B54A-8A67-C6E64F884373}"/>
              </a:ext>
            </a:extLst>
          </p:cNvPr>
          <p:cNvSpPr>
            <a:spLocks noGrp="1"/>
          </p:cNvSpPr>
          <p:nvPr>
            <p:ph type="body" sz="quarter" idx="35" hasCustomPrompt="1"/>
          </p:nvPr>
        </p:nvSpPr>
        <p:spPr>
          <a:xfrm>
            <a:off x="18530820" y="6195526"/>
            <a:ext cx="522491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lvl="0"/>
            <a:r>
              <a:rPr lang="en-US"/>
              <a:t>-</a:t>
            </a:r>
          </a:p>
        </p:txBody>
      </p:sp>
      <p:sp>
        <p:nvSpPr>
          <p:cNvPr id="46" name="Text Placeholder 17">
            <a:extLst>
              <a:ext uri="{FF2B5EF4-FFF2-40B4-BE49-F238E27FC236}">
                <a16:creationId xmlns:a16="http://schemas.microsoft.com/office/drawing/2014/main" id="{FF5CDEA4-548F-E84F-AC7F-0408C6ABB73F}"/>
              </a:ext>
            </a:extLst>
          </p:cNvPr>
          <p:cNvSpPr>
            <a:spLocks noGrp="1"/>
          </p:cNvSpPr>
          <p:nvPr>
            <p:ph type="body" sz="quarter" idx="36" hasCustomPrompt="1"/>
          </p:nvPr>
        </p:nvSpPr>
        <p:spPr>
          <a:xfrm>
            <a:off x="18530820" y="6718041"/>
            <a:ext cx="522491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
        <p:nvSpPr>
          <p:cNvPr id="47" name="Text Placeholder 17">
            <a:extLst>
              <a:ext uri="{FF2B5EF4-FFF2-40B4-BE49-F238E27FC236}">
                <a16:creationId xmlns:a16="http://schemas.microsoft.com/office/drawing/2014/main" id="{C6C7EB7A-114C-BF46-9AD5-8B3D7D538FE2}"/>
              </a:ext>
            </a:extLst>
          </p:cNvPr>
          <p:cNvSpPr>
            <a:spLocks noGrp="1"/>
          </p:cNvSpPr>
          <p:nvPr>
            <p:ph type="body" sz="quarter" idx="37" hasCustomPrompt="1"/>
          </p:nvPr>
        </p:nvSpPr>
        <p:spPr>
          <a:xfrm>
            <a:off x="18530820" y="7259216"/>
            <a:ext cx="5224918" cy="522482"/>
          </a:xfrm>
          <a:prstGeom prst="rect">
            <a:avLst/>
          </a:prstGeom>
        </p:spPr>
        <p:txBody>
          <a:bodyPr lIns="216000" anchor="ctr" anchorCtr="0"/>
          <a:lstStyle>
            <a:lvl1pPr marL="0" indent="0">
              <a:buNone/>
              <a:defRPr lang="en-US" sz="2000" b="0" i="0" kern="1200" dirty="0">
                <a:solidFill>
                  <a:srgbClr val="00008F"/>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a:t>
            </a:r>
          </a:p>
        </p:txBody>
      </p:sp>
    </p:spTree>
    <p:extLst>
      <p:ext uri="{BB962C8B-B14F-4D97-AF65-F5344CB8AC3E}">
        <p14:creationId xmlns:p14="http://schemas.microsoft.com/office/powerpoint/2010/main" val="134201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o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1B6DD-B755-7B49-9C50-88CD5472BBA4}"/>
              </a:ext>
            </a:extLst>
          </p:cNvPr>
          <p:cNvPicPr>
            <a:picLocks noChangeAspect="1"/>
          </p:cNvPicPr>
          <p:nvPr userDrawn="1"/>
        </p:nvPicPr>
        <p:blipFill>
          <a:blip r:embed="rId2"/>
          <a:stretch>
            <a:fillRect/>
          </a:stretch>
        </p:blipFill>
        <p:spPr>
          <a:xfrm>
            <a:off x="0" y="446"/>
            <a:ext cx="24382413" cy="13715107"/>
          </a:xfrm>
          <a:prstGeom prst="rect">
            <a:avLst/>
          </a:prstGeom>
        </p:spPr>
      </p:pic>
      <p:sp>
        <p:nvSpPr>
          <p:cNvPr id="7" name="Text Placeholder 2">
            <a:extLst>
              <a:ext uri="{FF2B5EF4-FFF2-40B4-BE49-F238E27FC236}">
                <a16:creationId xmlns:a16="http://schemas.microsoft.com/office/drawing/2014/main" id="{A2A88F02-A5CB-8D41-BF8B-3F8F1D5BAD6C}"/>
              </a:ext>
            </a:extLst>
          </p:cNvPr>
          <p:cNvSpPr>
            <a:spLocks noGrp="1"/>
          </p:cNvSpPr>
          <p:nvPr>
            <p:ph type="body" sz="quarter" idx="12"/>
          </p:nvPr>
        </p:nvSpPr>
        <p:spPr>
          <a:xfrm>
            <a:off x="1203242" y="1755942"/>
            <a:ext cx="11405853" cy="1516647"/>
          </a:xfrm>
          <a:prstGeom prst="rect">
            <a:avLst/>
          </a:prstGeom>
        </p:spPr>
        <p:txBody>
          <a:bodyPr/>
          <a:lstStyle>
            <a:lvl1pPr marL="0" indent="0">
              <a:buNone/>
              <a:defRPr sz="7200" b="1" i="0">
                <a:solidFill>
                  <a:srgbClr val="00008F"/>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
        <p:nvSpPr>
          <p:cNvPr id="8" name="Text Placeholder 2">
            <a:extLst>
              <a:ext uri="{FF2B5EF4-FFF2-40B4-BE49-F238E27FC236}">
                <a16:creationId xmlns:a16="http://schemas.microsoft.com/office/drawing/2014/main" id="{5214FF23-C37A-2849-BE51-F6032262FB97}"/>
              </a:ext>
            </a:extLst>
          </p:cNvPr>
          <p:cNvSpPr>
            <a:spLocks noGrp="1"/>
          </p:cNvSpPr>
          <p:nvPr>
            <p:ph type="body" sz="quarter" idx="13"/>
          </p:nvPr>
        </p:nvSpPr>
        <p:spPr>
          <a:xfrm>
            <a:off x="1203242" y="5027638"/>
            <a:ext cx="7868569" cy="1516647"/>
          </a:xfrm>
          <a:prstGeom prst="rect">
            <a:avLst/>
          </a:prstGeom>
        </p:spPr>
        <p:txBody>
          <a:bodyPr/>
          <a:lstStyle>
            <a:lvl1pPr marL="0" indent="0">
              <a:buNone/>
              <a:defRPr sz="3600" b="0" i="0">
                <a:solidFill>
                  <a:srgbClr val="00008F"/>
                </a:solidFill>
                <a:latin typeface="Arial" panose="020B0604020202020204" pitchFamily="34" charset="0"/>
                <a:cs typeface="Arial" panose="020B0604020202020204" pitchFamily="34" charset="0"/>
              </a:defRPr>
            </a:lvl1pPr>
          </a:lstStyle>
          <a:p>
            <a:pPr lvl="0"/>
            <a:r>
              <a:rPr lang="pt-PT"/>
              <a:t>Clique para editar os estilos do texto de Modelo Global</a:t>
            </a:r>
          </a:p>
        </p:txBody>
      </p:sp>
    </p:spTree>
    <p:extLst>
      <p:ext uri="{BB962C8B-B14F-4D97-AF65-F5344CB8AC3E}">
        <p14:creationId xmlns:p14="http://schemas.microsoft.com/office/powerpoint/2010/main" val="2669880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8" name="Content Placeholder 2">
            <a:extLst>
              <a:ext uri="{FF2B5EF4-FFF2-40B4-BE49-F238E27FC236}">
                <a16:creationId xmlns:a16="http://schemas.microsoft.com/office/drawing/2014/main" id="{EC5861BC-7569-9941-A7A3-302D4FB971E6}"/>
              </a:ext>
            </a:extLst>
          </p:cNvPr>
          <p:cNvSpPr>
            <a:spLocks noGrp="1"/>
          </p:cNvSpPr>
          <p:nvPr>
            <p:ph idx="1" hasCustomPrompt="1"/>
          </p:nvPr>
        </p:nvSpPr>
        <p:spPr>
          <a:xfrm>
            <a:off x="869466" y="4403556"/>
            <a:ext cx="10311151" cy="7658647"/>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
        <p:nvSpPr>
          <p:cNvPr id="10" name="Content Placeholder 2">
            <a:extLst>
              <a:ext uri="{FF2B5EF4-FFF2-40B4-BE49-F238E27FC236}">
                <a16:creationId xmlns:a16="http://schemas.microsoft.com/office/drawing/2014/main" id="{5B56EE92-C0C3-3247-9166-51B396068208}"/>
              </a:ext>
            </a:extLst>
          </p:cNvPr>
          <p:cNvSpPr>
            <a:spLocks noGrp="1"/>
          </p:cNvSpPr>
          <p:nvPr>
            <p:ph idx="11" hasCustomPrompt="1"/>
          </p:nvPr>
        </p:nvSpPr>
        <p:spPr>
          <a:xfrm>
            <a:off x="869467" y="3222172"/>
            <a:ext cx="10311151" cy="818148"/>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000" b="1"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endParaRPr lang="en-US"/>
          </a:p>
        </p:txBody>
      </p:sp>
      <p:sp>
        <p:nvSpPr>
          <p:cNvPr id="6" name="Content Placeholder 2">
            <a:extLst>
              <a:ext uri="{FF2B5EF4-FFF2-40B4-BE49-F238E27FC236}">
                <a16:creationId xmlns:a16="http://schemas.microsoft.com/office/drawing/2014/main" id="{1F5C8688-3EE8-6F49-9E0B-700395162619}"/>
              </a:ext>
            </a:extLst>
          </p:cNvPr>
          <p:cNvSpPr>
            <a:spLocks noGrp="1"/>
          </p:cNvSpPr>
          <p:nvPr>
            <p:ph idx="12" hasCustomPrompt="1"/>
          </p:nvPr>
        </p:nvSpPr>
        <p:spPr>
          <a:xfrm>
            <a:off x="11659386" y="3222172"/>
            <a:ext cx="10311151" cy="8840031"/>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Tree>
    <p:extLst>
      <p:ext uri="{BB962C8B-B14F-4D97-AF65-F5344CB8AC3E}">
        <p14:creationId xmlns:p14="http://schemas.microsoft.com/office/powerpoint/2010/main" val="427825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8" name="Content Placeholder 2">
            <a:extLst>
              <a:ext uri="{FF2B5EF4-FFF2-40B4-BE49-F238E27FC236}">
                <a16:creationId xmlns:a16="http://schemas.microsoft.com/office/drawing/2014/main" id="{EC5861BC-7569-9941-A7A3-302D4FB971E6}"/>
              </a:ext>
            </a:extLst>
          </p:cNvPr>
          <p:cNvSpPr>
            <a:spLocks noGrp="1"/>
          </p:cNvSpPr>
          <p:nvPr>
            <p:ph idx="1" hasCustomPrompt="1"/>
          </p:nvPr>
        </p:nvSpPr>
        <p:spPr>
          <a:xfrm>
            <a:off x="869466" y="4403556"/>
            <a:ext cx="10311151" cy="7658647"/>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4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
        <p:nvSpPr>
          <p:cNvPr id="10" name="Content Placeholder 2">
            <a:extLst>
              <a:ext uri="{FF2B5EF4-FFF2-40B4-BE49-F238E27FC236}">
                <a16:creationId xmlns:a16="http://schemas.microsoft.com/office/drawing/2014/main" id="{5B56EE92-C0C3-3247-9166-51B396068208}"/>
              </a:ext>
            </a:extLst>
          </p:cNvPr>
          <p:cNvSpPr>
            <a:spLocks noGrp="1"/>
          </p:cNvSpPr>
          <p:nvPr>
            <p:ph idx="11" hasCustomPrompt="1"/>
          </p:nvPr>
        </p:nvSpPr>
        <p:spPr>
          <a:xfrm>
            <a:off x="869467" y="3222172"/>
            <a:ext cx="10311151" cy="818148"/>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000" b="1"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endParaRPr lang="en-US"/>
          </a:p>
        </p:txBody>
      </p:sp>
      <p:sp>
        <p:nvSpPr>
          <p:cNvPr id="6" name="Content Placeholder 2">
            <a:extLst>
              <a:ext uri="{FF2B5EF4-FFF2-40B4-BE49-F238E27FC236}">
                <a16:creationId xmlns:a16="http://schemas.microsoft.com/office/drawing/2014/main" id="{1F5C8688-3EE8-6F49-9E0B-700395162619}"/>
              </a:ext>
            </a:extLst>
          </p:cNvPr>
          <p:cNvSpPr>
            <a:spLocks noGrp="1"/>
          </p:cNvSpPr>
          <p:nvPr>
            <p:ph idx="12" hasCustomPrompt="1"/>
          </p:nvPr>
        </p:nvSpPr>
        <p:spPr>
          <a:xfrm>
            <a:off x="11659386" y="3222172"/>
            <a:ext cx="10311151" cy="8840031"/>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4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Tree>
    <p:extLst>
      <p:ext uri="{BB962C8B-B14F-4D97-AF65-F5344CB8AC3E}">
        <p14:creationId xmlns:p14="http://schemas.microsoft.com/office/powerpoint/2010/main" val="424566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6" name="Content Placeholder 2">
            <a:extLst>
              <a:ext uri="{FF2B5EF4-FFF2-40B4-BE49-F238E27FC236}">
                <a16:creationId xmlns:a16="http://schemas.microsoft.com/office/drawing/2014/main" id="{0D47150A-A9E4-A844-9962-4897474AD785}"/>
              </a:ext>
            </a:extLst>
          </p:cNvPr>
          <p:cNvSpPr>
            <a:spLocks noGrp="1"/>
          </p:cNvSpPr>
          <p:nvPr>
            <p:ph idx="1" hasCustomPrompt="1"/>
          </p:nvPr>
        </p:nvSpPr>
        <p:spPr>
          <a:xfrm>
            <a:off x="1043443" y="3222172"/>
            <a:ext cx="10311151" cy="8623464"/>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600" b="1" i="1">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
        <p:nvSpPr>
          <p:cNvPr id="9" name="Content Placeholder 2">
            <a:extLst>
              <a:ext uri="{FF2B5EF4-FFF2-40B4-BE49-F238E27FC236}">
                <a16:creationId xmlns:a16="http://schemas.microsoft.com/office/drawing/2014/main" id="{E3FE67DC-5B9A-A543-BE4C-F85DE472C176}"/>
              </a:ext>
            </a:extLst>
          </p:cNvPr>
          <p:cNvSpPr>
            <a:spLocks noGrp="1"/>
          </p:cNvSpPr>
          <p:nvPr>
            <p:ph idx="12" hasCustomPrompt="1"/>
          </p:nvPr>
        </p:nvSpPr>
        <p:spPr>
          <a:xfrm>
            <a:off x="11659386" y="3222172"/>
            <a:ext cx="10311151" cy="9030788"/>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Tree>
    <p:extLst>
      <p:ext uri="{BB962C8B-B14F-4D97-AF65-F5344CB8AC3E}">
        <p14:creationId xmlns:p14="http://schemas.microsoft.com/office/powerpoint/2010/main" val="2637509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9" name="Picture Placeholder 4">
            <a:extLst>
              <a:ext uri="{FF2B5EF4-FFF2-40B4-BE49-F238E27FC236}">
                <a16:creationId xmlns:a16="http://schemas.microsoft.com/office/drawing/2014/main" id="{6D0EA01F-56F4-664E-8AB8-997CEA3B2552}"/>
              </a:ext>
            </a:extLst>
          </p:cNvPr>
          <p:cNvSpPr>
            <a:spLocks noGrp="1"/>
          </p:cNvSpPr>
          <p:nvPr>
            <p:ph type="pic" sz="quarter" idx="10"/>
          </p:nvPr>
        </p:nvSpPr>
        <p:spPr>
          <a:xfrm>
            <a:off x="11718757" y="3222626"/>
            <a:ext cx="11620667" cy="8925832"/>
          </a:xfrm>
          <a:prstGeom prst="rect">
            <a:avLst/>
          </a:prstGeom>
        </p:spPr>
        <p:txBody>
          <a:bodyPr/>
          <a:lstStyle>
            <a:lvl1pPr marL="0" indent="0">
              <a:buFontTx/>
              <a:buNone/>
              <a:defRPr sz="3600">
                <a:solidFill>
                  <a:srgbClr val="00008F"/>
                </a:solidFill>
              </a:defRPr>
            </a:lvl1pPr>
          </a:lstStyle>
          <a:p>
            <a:r>
              <a:rPr lang="en-US"/>
              <a:t>Click icon to add picture</a:t>
            </a:r>
          </a:p>
        </p:txBody>
      </p:sp>
      <p:sp>
        <p:nvSpPr>
          <p:cNvPr id="11" name="Content Placeholder 2">
            <a:extLst>
              <a:ext uri="{FF2B5EF4-FFF2-40B4-BE49-F238E27FC236}">
                <a16:creationId xmlns:a16="http://schemas.microsoft.com/office/drawing/2014/main" id="{E51BBA40-556C-2642-B79E-B69BA37E7CD6}"/>
              </a:ext>
            </a:extLst>
          </p:cNvPr>
          <p:cNvSpPr>
            <a:spLocks noGrp="1"/>
          </p:cNvSpPr>
          <p:nvPr>
            <p:ph idx="11" hasCustomPrompt="1"/>
          </p:nvPr>
        </p:nvSpPr>
        <p:spPr>
          <a:xfrm>
            <a:off x="869467" y="3222172"/>
            <a:ext cx="10311151" cy="818148"/>
          </a:xfrm>
          <a:prstGeom prst="rect">
            <a:avLst/>
          </a:prstGeom>
        </p:spPr>
        <p:txBody>
          <a:bodyPr/>
          <a:lstStyle>
            <a:lvl1pPr marL="0" marR="0" indent="0" algn="l" defTabSz="1828709" rtl="0" eaLnBrk="1" fontAlgn="auto" latinLnBrk="0" hangingPunct="1">
              <a:lnSpc>
                <a:spcPct val="150000"/>
              </a:lnSpc>
              <a:spcBef>
                <a:spcPts val="2000"/>
              </a:spcBef>
              <a:spcAft>
                <a:spcPts val="0"/>
              </a:spcAft>
              <a:buClrTx/>
              <a:buSzTx/>
              <a:buFont typeface="Arial" panose="020B0604020202020204" pitchFamily="34" charset="0"/>
              <a:buNone/>
              <a:tabLst/>
              <a:defRPr sz="3000" b="1"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endParaRPr lang="en-US"/>
          </a:p>
        </p:txBody>
      </p:sp>
      <p:sp>
        <p:nvSpPr>
          <p:cNvPr id="7" name="Content Placeholder 2">
            <a:extLst>
              <a:ext uri="{FF2B5EF4-FFF2-40B4-BE49-F238E27FC236}">
                <a16:creationId xmlns:a16="http://schemas.microsoft.com/office/drawing/2014/main" id="{DD69BE55-99C8-5940-A7CA-856287A4F11F}"/>
              </a:ext>
            </a:extLst>
          </p:cNvPr>
          <p:cNvSpPr>
            <a:spLocks noGrp="1"/>
          </p:cNvSpPr>
          <p:nvPr>
            <p:ph idx="1" hasCustomPrompt="1"/>
          </p:nvPr>
        </p:nvSpPr>
        <p:spPr>
          <a:xfrm>
            <a:off x="869466" y="4403556"/>
            <a:ext cx="10311151" cy="7658647"/>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Tree>
    <p:extLst>
      <p:ext uri="{BB962C8B-B14F-4D97-AF65-F5344CB8AC3E}">
        <p14:creationId xmlns:p14="http://schemas.microsoft.com/office/powerpoint/2010/main" val="3801951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9468" y="1111350"/>
            <a:ext cx="22469503" cy="1414136"/>
          </a:xfrm>
          <a:prstGeom prst="rect">
            <a:avLst/>
          </a:prstGeom>
        </p:spPr>
        <p:txBody>
          <a:bodyPr anchor="t" anchorCtr="0"/>
          <a:lstStyle>
            <a:lvl1pPr>
              <a:defRPr>
                <a:solidFill>
                  <a:srgbClr val="00008F"/>
                </a:solidFill>
              </a:defRPr>
            </a:lvl1pPr>
          </a:lstStyle>
          <a:p>
            <a:r>
              <a:rPr lang="en-US"/>
              <a:t>Click to edit Master title style</a:t>
            </a:r>
            <a:br>
              <a:rPr lang="en-US"/>
            </a:br>
            <a:endParaRPr lang="en-US"/>
          </a:p>
        </p:txBody>
      </p:sp>
      <p:sp>
        <p:nvSpPr>
          <p:cNvPr id="5" name="Picture Placeholder 4">
            <a:extLst>
              <a:ext uri="{FF2B5EF4-FFF2-40B4-BE49-F238E27FC236}">
                <a16:creationId xmlns:a16="http://schemas.microsoft.com/office/drawing/2014/main" id="{39278E56-8B4C-0746-8D23-87E57A947BED}"/>
              </a:ext>
            </a:extLst>
          </p:cNvPr>
          <p:cNvSpPr>
            <a:spLocks noGrp="1"/>
          </p:cNvSpPr>
          <p:nvPr>
            <p:ph type="pic" sz="quarter" idx="10"/>
          </p:nvPr>
        </p:nvSpPr>
        <p:spPr>
          <a:xfrm>
            <a:off x="12190413" y="3222626"/>
            <a:ext cx="11149012" cy="7009945"/>
          </a:xfrm>
          <a:prstGeom prst="rect">
            <a:avLst/>
          </a:prstGeom>
        </p:spPr>
        <p:txBody>
          <a:bodyPr/>
          <a:lstStyle>
            <a:lvl1pPr>
              <a:defRPr>
                <a:solidFill>
                  <a:srgbClr val="00008F"/>
                </a:solidFill>
              </a:defRPr>
            </a:lvl1pPr>
          </a:lstStyle>
          <a:p>
            <a:endParaRPr lang="en-US"/>
          </a:p>
        </p:txBody>
      </p:sp>
      <p:sp>
        <p:nvSpPr>
          <p:cNvPr id="7" name="Text Placeholder 7">
            <a:extLst>
              <a:ext uri="{FF2B5EF4-FFF2-40B4-BE49-F238E27FC236}">
                <a16:creationId xmlns:a16="http://schemas.microsoft.com/office/drawing/2014/main" id="{D61A9543-12DB-FA44-9F4D-FA08E15467F0}"/>
              </a:ext>
            </a:extLst>
          </p:cNvPr>
          <p:cNvSpPr>
            <a:spLocks noGrp="1"/>
          </p:cNvSpPr>
          <p:nvPr>
            <p:ph type="body" sz="quarter" idx="11" hasCustomPrompt="1"/>
          </p:nvPr>
        </p:nvSpPr>
        <p:spPr>
          <a:xfrm>
            <a:off x="12190413" y="10664336"/>
            <a:ext cx="11149012" cy="1219427"/>
          </a:xfrm>
          <a:prstGeom prst="rect">
            <a:avLst/>
          </a:prstGeom>
        </p:spPr>
        <p:txBody>
          <a:bodyPr/>
          <a:lstStyle>
            <a:lvl1pPr marL="0" marR="0" indent="0" algn="l" defTabSz="1828709" rtl="0" eaLnBrk="1" fontAlgn="auto" latinLnBrk="0" hangingPunct="1">
              <a:lnSpc>
                <a:spcPct val="140000"/>
              </a:lnSpc>
              <a:spcBef>
                <a:spcPts val="2000"/>
              </a:spcBef>
              <a:spcAft>
                <a:spcPts val="0"/>
              </a:spcAft>
              <a:buClrTx/>
              <a:buSzTx/>
              <a:buFontTx/>
              <a:buNone/>
              <a:tabLst/>
              <a:defRPr sz="2400">
                <a:solidFill>
                  <a:srgbClr val="00008F"/>
                </a:solidFill>
              </a:defRPr>
            </a:lvl1pPr>
          </a:lstStyle>
          <a:p>
            <a:pPr lvl="0"/>
            <a:r>
              <a:rPr lang="en-US" err="1"/>
              <a:t>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a:t>
            </a:r>
          </a:p>
        </p:txBody>
      </p:sp>
      <p:sp>
        <p:nvSpPr>
          <p:cNvPr id="8" name="Content Placeholder 2">
            <a:extLst>
              <a:ext uri="{FF2B5EF4-FFF2-40B4-BE49-F238E27FC236}">
                <a16:creationId xmlns:a16="http://schemas.microsoft.com/office/drawing/2014/main" id="{62026EEF-6588-0743-A7CA-F3E69186FF39}"/>
              </a:ext>
            </a:extLst>
          </p:cNvPr>
          <p:cNvSpPr>
            <a:spLocks noGrp="1"/>
          </p:cNvSpPr>
          <p:nvPr>
            <p:ph idx="1" hasCustomPrompt="1"/>
          </p:nvPr>
        </p:nvSpPr>
        <p:spPr>
          <a:xfrm>
            <a:off x="869466" y="3222626"/>
            <a:ext cx="10311151" cy="8661137"/>
          </a:xfrm>
          <a:prstGeom prst="rect">
            <a:avLst/>
          </a:prstGeom>
        </p:spPr>
        <p:txBody>
          <a:bodyPr/>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a:solidFill>
                  <a:srgbClr val="00008F"/>
                </a:solidFill>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sz="3200"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elit,sed</a:t>
            </a:r>
            <a:r>
              <a:rPr lang="en-US"/>
              <a:t>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p>
        </p:txBody>
      </p:sp>
    </p:spTree>
    <p:extLst>
      <p:ext uri="{BB962C8B-B14F-4D97-AF65-F5344CB8AC3E}">
        <p14:creationId xmlns:p14="http://schemas.microsoft.com/office/powerpoint/2010/main" val="42906032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image" Target="../media/image5.jpeg"/><Relationship Id="rId4" Type="http://schemas.openxmlformats.org/officeDocument/2006/relationships/slideLayout" Target="../slideLayouts/slideLayout2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1E42A70-C344-AD40-8037-84BD1156AA86}"/>
              </a:ext>
            </a:extLst>
          </p:cNvPr>
          <p:cNvGrpSpPr/>
          <p:nvPr userDrawn="1"/>
        </p:nvGrpSpPr>
        <p:grpSpPr>
          <a:xfrm>
            <a:off x="384651" y="12730018"/>
            <a:ext cx="23389749" cy="774361"/>
            <a:chOff x="384651" y="12730018"/>
            <a:chExt cx="23389749" cy="774361"/>
          </a:xfrm>
        </p:grpSpPr>
        <p:sp useBgFill="1">
          <p:nvSpPr>
            <p:cNvPr id="7" name="Text Placeholder 3">
              <a:extLst>
                <a:ext uri="{FF2B5EF4-FFF2-40B4-BE49-F238E27FC236}">
                  <a16:creationId xmlns:a16="http://schemas.microsoft.com/office/drawing/2014/main" id="{8D7B9CF5-32EF-BF4B-A1F1-28B3300A1242}"/>
                </a:ext>
              </a:extLst>
            </p:cNvPr>
            <p:cNvSpPr txBox="1">
              <a:spLocks/>
            </p:cNvSpPr>
            <p:nvPr userDrawn="1"/>
          </p:nvSpPr>
          <p:spPr>
            <a:xfrm>
              <a:off x="384651" y="12890500"/>
              <a:ext cx="8385400" cy="613879"/>
            </a:xfrm>
            <a:prstGeom prst="rect">
              <a:avLst/>
            </a:prstGeom>
          </p:spPr>
          <p:txBody>
            <a:bodyPr lIns="0" tIns="5400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defRPr/>
              </a:pPr>
              <a:r>
                <a:rPr lang="en-GB" sz="2000" b="1" err="1">
                  <a:solidFill>
                    <a:srgbClr val="29E7D6"/>
                  </a:solidFill>
                  <a:latin typeface="Arial" panose="020B0604020202020204" pitchFamily="34" charset="0"/>
                  <a:ea typeface="Mark-Bold" panose="02000800000000000000" pitchFamily="2" charset="0"/>
                  <a:cs typeface="Arial" panose="020B0604020202020204" pitchFamily="34" charset="0"/>
                </a:rPr>
                <a:t>criticaltechworks.com</a:t>
              </a:r>
              <a:endParaRPr lang="en-GB" sz="2000" b="1">
                <a:solidFill>
                  <a:srgbClr val="29E7D6"/>
                </a:solidFill>
                <a:latin typeface="Arial" panose="020B0604020202020204" pitchFamily="34" charset="0"/>
                <a:ea typeface="Mark-Bold" panose="02000800000000000000" pitchFamily="2" charset="0"/>
                <a:cs typeface="Arial" panose="020B0604020202020204" pitchFamily="34" charset="0"/>
              </a:endParaRPr>
            </a:p>
          </p:txBody>
        </p:sp>
        <p:cxnSp>
          <p:nvCxnSpPr>
            <p:cNvPr id="8" name="Conexão Reta 108">
              <a:extLst>
                <a:ext uri="{FF2B5EF4-FFF2-40B4-BE49-F238E27FC236}">
                  <a16:creationId xmlns:a16="http://schemas.microsoft.com/office/drawing/2014/main" id="{A53AF83B-7956-F64C-9543-01BF10EFAD00}"/>
                </a:ext>
              </a:extLst>
            </p:cNvPr>
            <p:cNvCxnSpPr>
              <a:cxnSpLocks/>
            </p:cNvCxnSpPr>
            <p:nvPr userDrawn="1"/>
          </p:nvCxnSpPr>
          <p:spPr>
            <a:xfrm>
              <a:off x="384651" y="12730018"/>
              <a:ext cx="23389749" cy="0"/>
            </a:xfrm>
            <a:prstGeom prst="line">
              <a:avLst/>
            </a:prstGeom>
            <a:ln w="22225">
              <a:solidFill>
                <a:srgbClr val="29E7D6"/>
              </a:solidFill>
            </a:ln>
          </p:spPr>
          <p:style>
            <a:lnRef idx="1">
              <a:schemeClr val="accent1"/>
            </a:lnRef>
            <a:fillRef idx="0">
              <a:schemeClr val="accent1"/>
            </a:fillRef>
            <a:effectRef idx="0">
              <a:schemeClr val="accent1"/>
            </a:effectRef>
            <a:fontRef idx="minor">
              <a:schemeClr val="tx1"/>
            </a:fontRef>
          </p:style>
        </p:cxnSp>
        <p:sp useBgFill="1">
          <p:nvSpPr>
            <p:cNvPr id="9" name="Text Placeholder 3">
              <a:extLst>
                <a:ext uri="{FF2B5EF4-FFF2-40B4-BE49-F238E27FC236}">
                  <a16:creationId xmlns:a16="http://schemas.microsoft.com/office/drawing/2014/main" id="{2F1E672B-2BB2-F544-BE4F-AF8DBA346992}"/>
                </a:ext>
              </a:extLst>
            </p:cNvPr>
            <p:cNvSpPr txBox="1">
              <a:spLocks/>
            </p:cNvSpPr>
            <p:nvPr userDrawn="1"/>
          </p:nvSpPr>
          <p:spPr>
            <a:xfrm>
              <a:off x="15389000" y="12890500"/>
              <a:ext cx="8385400" cy="613879"/>
            </a:xfrm>
            <a:prstGeom prst="rect">
              <a:avLst/>
            </a:prstGeom>
          </p:spPr>
          <p:txBody>
            <a:bodyPr tIns="5400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2000">
                  <a:solidFill>
                    <a:srgbClr val="29E7D6"/>
                  </a:solidFill>
                </a:rPr>
                <a:t>© 2019 Copyright </a:t>
              </a:r>
              <a:r>
                <a:rPr lang="pt-PT" sz="2000" err="1">
                  <a:solidFill>
                    <a:srgbClr val="29E7D6"/>
                  </a:solidFill>
                </a:rPr>
                <a:t>Critical</a:t>
              </a:r>
              <a:r>
                <a:rPr lang="pt-PT" sz="2000">
                  <a:solidFill>
                    <a:srgbClr val="29E7D6"/>
                  </a:solidFill>
                </a:rPr>
                <a:t> </a:t>
              </a:r>
              <a:r>
                <a:rPr lang="pt-PT" sz="2000" err="1">
                  <a:solidFill>
                    <a:srgbClr val="29E7D6"/>
                  </a:solidFill>
                </a:rPr>
                <a:t>TechWorks</a:t>
              </a:r>
              <a:r>
                <a:rPr lang="pt-PT" sz="2000">
                  <a:solidFill>
                    <a:srgbClr val="29E7D6"/>
                  </a:solidFill>
                </a:rPr>
                <a:t>. </a:t>
              </a:r>
              <a:r>
                <a:rPr lang="pt-PT" sz="2000" err="1">
                  <a:solidFill>
                    <a:srgbClr val="29E7D6"/>
                  </a:solidFill>
                </a:rPr>
                <a:t>All</a:t>
              </a:r>
              <a:r>
                <a:rPr lang="pt-PT" sz="2000">
                  <a:solidFill>
                    <a:srgbClr val="29E7D6"/>
                  </a:solidFill>
                </a:rPr>
                <a:t> </a:t>
              </a:r>
              <a:r>
                <a:rPr lang="pt-PT" sz="2000" err="1">
                  <a:solidFill>
                    <a:srgbClr val="29E7D6"/>
                  </a:solidFill>
                </a:rPr>
                <a:t>rights</a:t>
              </a:r>
              <a:r>
                <a:rPr lang="pt-PT" sz="2000">
                  <a:solidFill>
                    <a:srgbClr val="29E7D6"/>
                  </a:solidFill>
                </a:rPr>
                <a:t> </a:t>
              </a:r>
              <a:r>
                <a:rPr lang="pt-PT" sz="2000" err="1">
                  <a:solidFill>
                    <a:srgbClr val="29E7D6"/>
                  </a:solidFill>
                </a:rPr>
                <a:t>reserved</a:t>
              </a:r>
              <a:r>
                <a:rPr lang="pt-PT" sz="2000">
                  <a:solidFill>
                    <a:srgbClr val="29E7D6"/>
                  </a:solidFill>
                </a:rPr>
                <a:t>.</a:t>
              </a:r>
              <a:endParaRPr kumimoji="0" lang="en-GB" sz="2000" u="none" strike="noStrike" kern="1200" cap="none" spc="0" normalizeH="0" baseline="0" noProof="0">
                <a:ln>
                  <a:noFill/>
                </a:ln>
                <a:solidFill>
                  <a:srgbClr val="29E7D6"/>
                </a:solidFill>
                <a:effectLst/>
                <a:uLnTx/>
                <a:uFillTx/>
                <a:latin typeface="Arial" panose="020B0604020202020204" pitchFamily="34" charset="0"/>
                <a:ea typeface="Mark-Bold" panose="02000800000000000000" pitchFamily="2" charset="0"/>
                <a:cs typeface="Arial" panose="020B0604020202020204" pitchFamily="34" charset="0"/>
                <a:sym typeface="Helvetica Neue UltraLight"/>
              </a:endParaRPr>
            </a:p>
          </p:txBody>
        </p:sp>
      </p:grpSp>
      <p:pic>
        <p:nvPicPr>
          <p:cNvPr id="11" name="Picture 10">
            <a:extLst>
              <a:ext uri="{FF2B5EF4-FFF2-40B4-BE49-F238E27FC236}">
                <a16:creationId xmlns:a16="http://schemas.microsoft.com/office/drawing/2014/main" id="{A6142CFD-CC5F-6243-8675-B4DABF4D5236}"/>
              </a:ext>
            </a:extLst>
          </p:cNvPr>
          <p:cNvPicPr>
            <a:picLocks noChangeAspect="1"/>
          </p:cNvPicPr>
          <p:nvPr userDrawn="1"/>
        </p:nvPicPr>
        <p:blipFill>
          <a:blip r:embed="rId6"/>
          <a:stretch>
            <a:fillRect/>
          </a:stretch>
        </p:blipFill>
        <p:spPr>
          <a:xfrm>
            <a:off x="0" y="0"/>
            <a:ext cx="24382413" cy="13715107"/>
          </a:xfrm>
          <a:prstGeom prst="rect">
            <a:avLst/>
          </a:prstGeom>
        </p:spPr>
      </p:pic>
    </p:spTree>
    <p:extLst>
      <p:ext uri="{BB962C8B-B14F-4D97-AF65-F5344CB8AC3E}">
        <p14:creationId xmlns:p14="http://schemas.microsoft.com/office/powerpoint/2010/main" val="4222531665"/>
      </p:ext>
    </p:extLst>
  </p:cSld>
  <p:clrMap bg1="lt1" tx1="dk1" bg2="lt2" tx2="dk2" accent1="accent1" accent2="accent2" accent3="accent3" accent4="accent4" accent5="accent5" accent6="accent6" hlink="hlink" folHlink="folHlink"/>
  <p:sldLayoutIdLst>
    <p:sldLayoutId id="2147483727" r:id="rId1"/>
    <p:sldLayoutId id="2147483724" r:id="rId2"/>
    <p:sldLayoutId id="2147483750" r:id="rId3"/>
    <p:sldLayoutId id="2147483751" r:id="rId4"/>
  </p:sldLayoutIdLst>
  <p:hf hdr="0" dt="0"/>
  <p:txStyles>
    <p:titleStyle>
      <a:lvl1pPr algn="l" defTabSz="1828709" rtl="0" eaLnBrk="1" latinLnBrk="0" hangingPunct="1">
        <a:lnSpc>
          <a:spcPct val="90000"/>
        </a:lnSpc>
        <a:spcBef>
          <a:spcPct val="0"/>
        </a:spcBef>
        <a:buNone/>
        <a:defRPr sz="8800" b="1" i="0" kern="1200">
          <a:solidFill>
            <a:srgbClr val="00008F"/>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7" name="Text Placeholder 3">
            <a:extLst>
              <a:ext uri="{FF2B5EF4-FFF2-40B4-BE49-F238E27FC236}">
                <a16:creationId xmlns:a16="http://schemas.microsoft.com/office/drawing/2014/main" id="{8D7B9CF5-32EF-BF4B-A1F1-28B3300A1242}"/>
              </a:ext>
            </a:extLst>
          </p:cNvPr>
          <p:cNvSpPr txBox="1">
            <a:spLocks/>
          </p:cNvSpPr>
          <p:nvPr userDrawn="1"/>
        </p:nvSpPr>
        <p:spPr>
          <a:xfrm>
            <a:off x="1055211" y="12890500"/>
            <a:ext cx="8385400" cy="613879"/>
          </a:xfrm>
          <a:prstGeom prst="rect">
            <a:avLst/>
          </a:prstGeom>
        </p:spPr>
        <p:txBody>
          <a:bodyPr lIns="0" tIns="5400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defRPr/>
            </a:pPr>
            <a:r>
              <a:rPr lang="en-GB" sz="2000" b="1" err="1">
                <a:solidFill>
                  <a:srgbClr val="29E7D6"/>
                </a:solidFill>
                <a:latin typeface="Arial" panose="020B0604020202020204" pitchFamily="34" charset="0"/>
                <a:ea typeface="Mark-Bold" panose="02000800000000000000" pitchFamily="2" charset="0"/>
                <a:cs typeface="Arial" panose="020B0604020202020204" pitchFamily="34" charset="0"/>
              </a:rPr>
              <a:t>criticaltechworks.com</a:t>
            </a:r>
            <a:endParaRPr lang="en-GB" sz="2000" b="1">
              <a:solidFill>
                <a:srgbClr val="29E7D6"/>
              </a:solidFill>
              <a:latin typeface="Arial" panose="020B0604020202020204" pitchFamily="34" charset="0"/>
              <a:ea typeface="Mark-Bold" panose="02000800000000000000" pitchFamily="2" charset="0"/>
              <a:cs typeface="Arial" panose="020B0604020202020204" pitchFamily="34" charset="0"/>
            </a:endParaRPr>
          </a:p>
        </p:txBody>
      </p:sp>
      <p:cxnSp>
        <p:nvCxnSpPr>
          <p:cNvPr id="8" name="Conexão Reta 108">
            <a:extLst>
              <a:ext uri="{FF2B5EF4-FFF2-40B4-BE49-F238E27FC236}">
                <a16:creationId xmlns:a16="http://schemas.microsoft.com/office/drawing/2014/main" id="{A53AF83B-7956-F64C-9543-01BF10EFAD00}"/>
              </a:ext>
            </a:extLst>
          </p:cNvPr>
          <p:cNvCxnSpPr>
            <a:cxnSpLocks/>
          </p:cNvCxnSpPr>
          <p:nvPr userDrawn="1"/>
        </p:nvCxnSpPr>
        <p:spPr>
          <a:xfrm>
            <a:off x="384651" y="12730018"/>
            <a:ext cx="23389749" cy="0"/>
          </a:xfrm>
          <a:prstGeom prst="line">
            <a:avLst/>
          </a:prstGeom>
          <a:ln w="22225">
            <a:solidFill>
              <a:srgbClr val="29E7D6"/>
            </a:solidFill>
          </a:ln>
        </p:spPr>
        <p:style>
          <a:lnRef idx="1">
            <a:schemeClr val="accent1"/>
          </a:lnRef>
          <a:fillRef idx="0">
            <a:schemeClr val="accent1"/>
          </a:fillRef>
          <a:effectRef idx="0">
            <a:schemeClr val="accent1"/>
          </a:effectRef>
          <a:fontRef idx="minor">
            <a:schemeClr val="tx1"/>
          </a:fontRef>
        </p:style>
      </p:cxnSp>
      <p:sp useBgFill="1">
        <p:nvSpPr>
          <p:cNvPr id="9" name="Text Placeholder 3">
            <a:extLst>
              <a:ext uri="{FF2B5EF4-FFF2-40B4-BE49-F238E27FC236}">
                <a16:creationId xmlns:a16="http://schemas.microsoft.com/office/drawing/2014/main" id="{2F1E672B-2BB2-F544-BE4F-AF8DBA346992}"/>
              </a:ext>
            </a:extLst>
          </p:cNvPr>
          <p:cNvSpPr txBox="1">
            <a:spLocks/>
          </p:cNvSpPr>
          <p:nvPr userDrawn="1"/>
        </p:nvSpPr>
        <p:spPr>
          <a:xfrm>
            <a:off x="15389000" y="12890500"/>
            <a:ext cx="8385400" cy="613879"/>
          </a:xfrm>
          <a:prstGeom prst="rect">
            <a:avLst/>
          </a:prstGeom>
        </p:spPr>
        <p:txBody>
          <a:bodyPr tIns="5400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2000">
                <a:solidFill>
                  <a:srgbClr val="29E7D6"/>
                </a:solidFill>
              </a:rPr>
              <a:t>© 2020 Copyright </a:t>
            </a:r>
            <a:r>
              <a:rPr lang="pt-PT" sz="2000" err="1">
                <a:solidFill>
                  <a:srgbClr val="29E7D6"/>
                </a:solidFill>
              </a:rPr>
              <a:t>Critical</a:t>
            </a:r>
            <a:r>
              <a:rPr lang="pt-PT" sz="2000">
                <a:solidFill>
                  <a:srgbClr val="29E7D6"/>
                </a:solidFill>
              </a:rPr>
              <a:t> </a:t>
            </a:r>
            <a:r>
              <a:rPr lang="pt-PT" sz="2000" err="1">
                <a:solidFill>
                  <a:srgbClr val="29E7D6"/>
                </a:solidFill>
              </a:rPr>
              <a:t>TechWorks</a:t>
            </a:r>
            <a:r>
              <a:rPr lang="pt-PT" sz="2000">
                <a:solidFill>
                  <a:srgbClr val="29E7D6"/>
                </a:solidFill>
              </a:rPr>
              <a:t>. </a:t>
            </a:r>
            <a:r>
              <a:rPr lang="pt-PT" sz="2000" err="1">
                <a:solidFill>
                  <a:srgbClr val="29E7D6"/>
                </a:solidFill>
              </a:rPr>
              <a:t>All</a:t>
            </a:r>
            <a:r>
              <a:rPr lang="pt-PT" sz="2000">
                <a:solidFill>
                  <a:srgbClr val="29E7D6"/>
                </a:solidFill>
              </a:rPr>
              <a:t> </a:t>
            </a:r>
            <a:r>
              <a:rPr lang="pt-PT" sz="2000" err="1">
                <a:solidFill>
                  <a:srgbClr val="29E7D6"/>
                </a:solidFill>
              </a:rPr>
              <a:t>rights</a:t>
            </a:r>
            <a:r>
              <a:rPr lang="pt-PT" sz="2000">
                <a:solidFill>
                  <a:srgbClr val="29E7D6"/>
                </a:solidFill>
              </a:rPr>
              <a:t> </a:t>
            </a:r>
            <a:r>
              <a:rPr lang="pt-PT" sz="2000" err="1">
                <a:solidFill>
                  <a:srgbClr val="29E7D6"/>
                </a:solidFill>
              </a:rPr>
              <a:t>reserved</a:t>
            </a:r>
            <a:r>
              <a:rPr lang="pt-PT" sz="2000">
                <a:solidFill>
                  <a:srgbClr val="29E7D6"/>
                </a:solidFill>
              </a:rPr>
              <a:t>.</a:t>
            </a:r>
            <a:endParaRPr kumimoji="0" lang="en-GB" sz="2000" u="none" strike="noStrike" kern="1200" cap="none" spc="0" normalizeH="0" baseline="0" noProof="0">
              <a:ln>
                <a:noFill/>
              </a:ln>
              <a:solidFill>
                <a:srgbClr val="29E7D6"/>
              </a:solidFill>
              <a:effectLst/>
              <a:uLnTx/>
              <a:uFillTx/>
              <a:latin typeface="Arial" panose="020B0604020202020204" pitchFamily="34" charset="0"/>
              <a:ea typeface="Mark-Bold" panose="02000800000000000000" pitchFamily="2" charset="0"/>
              <a:cs typeface="Arial" panose="020B0604020202020204" pitchFamily="34" charset="0"/>
              <a:sym typeface="Helvetica Neue UltraLight"/>
            </a:endParaRPr>
          </a:p>
        </p:txBody>
      </p:sp>
      <p:sp>
        <p:nvSpPr>
          <p:cNvPr id="2" name="TextBox 1">
            <a:extLst>
              <a:ext uri="{FF2B5EF4-FFF2-40B4-BE49-F238E27FC236}">
                <a16:creationId xmlns:a16="http://schemas.microsoft.com/office/drawing/2014/main" id="{D8CBFCDC-74D9-F84B-B4B8-EE3BE44E07F2}"/>
              </a:ext>
            </a:extLst>
          </p:cNvPr>
          <p:cNvSpPr txBox="1"/>
          <p:nvPr userDrawn="1"/>
        </p:nvSpPr>
        <p:spPr>
          <a:xfrm>
            <a:off x="384651" y="12890500"/>
            <a:ext cx="670560" cy="369332"/>
          </a:xfrm>
          <a:prstGeom prst="rect">
            <a:avLst/>
          </a:prstGeom>
          <a:noFill/>
        </p:spPr>
        <p:txBody>
          <a:bodyPr wrap="square" rtlCol="0">
            <a:spAutoFit/>
          </a:bodyPr>
          <a:lstStyle/>
          <a:p>
            <a:fld id="{5281EAC5-E890-8C46-89CD-F6C33BDA188A}" type="slidenum">
              <a:rPr lang="en-US" b="1" i="0" smtClean="0">
                <a:solidFill>
                  <a:srgbClr val="00008F"/>
                </a:solidFill>
                <a:latin typeface="Arial" panose="020B0604020202020204" pitchFamily="34" charset="0"/>
                <a:cs typeface="Arial" panose="020B0604020202020204" pitchFamily="34" charset="0"/>
              </a:rPr>
              <a:t>‹#›</a:t>
            </a:fld>
            <a:endParaRPr lang="en-US" b="1" i="0">
              <a:solidFill>
                <a:srgbClr val="00008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5488550"/>
      </p:ext>
    </p:extLst>
  </p:cSld>
  <p:clrMap bg1="lt1" tx1="dk1" bg2="lt2" tx2="dk2" accent1="accent1" accent2="accent2" accent3="accent3" accent4="accent4" accent5="accent5" accent6="accent6" hlink="hlink" folHlink="folHlink"/>
  <p:sldLayoutIdLst>
    <p:sldLayoutId id="2147483710" r:id="rId1"/>
    <p:sldLayoutId id="2147483768" r:id="rId2"/>
    <p:sldLayoutId id="2147483743" r:id="rId3"/>
    <p:sldLayoutId id="2147483711" r:id="rId4"/>
    <p:sldLayoutId id="2147483712" r:id="rId5"/>
    <p:sldLayoutId id="2147483713" r:id="rId6"/>
    <p:sldLayoutId id="2147483714" r:id="rId7"/>
    <p:sldLayoutId id="2147483767" r:id="rId8"/>
    <p:sldLayoutId id="2147483715" r:id="rId9"/>
  </p:sldLayoutIdLst>
  <p:hf hdr="0" dt="0"/>
  <p:txStyles>
    <p:titleStyle>
      <a:lvl1pPr algn="l" defTabSz="1828709" rtl="0" eaLnBrk="1" latinLnBrk="0" hangingPunct="1">
        <a:lnSpc>
          <a:spcPct val="90000"/>
        </a:lnSpc>
        <a:spcBef>
          <a:spcPct val="0"/>
        </a:spcBef>
        <a:buNone/>
        <a:defRPr sz="8800" b="1" i="0" kern="1200">
          <a:solidFill>
            <a:srgbClr val="73FEFF"/>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8F"/>
        </a:solidFill>
        <a:effectLst/>
      </p:bgPr>
    </p:bg>
    <p:spTree>
      <p:nvGrpSpPr>
        <p:cNvPr id="1" name=""/>
        <p:cNvGrpSpPr/>
        <p:nvPr/>
      </p:nvGrpSpPr>
      <p:grpSpPr>
        <a:xfrm>
          <a:off x="0" y="0"/>
          <a:ext cx="0" cy="0"/>
          <a:chOff x="0" y="0"/>
          <a:chExt cx="0" cy="0"/>
        </a:xfrm>
      </p:grpSpPr>
      <p:sp useBgFill="1">
        <p:nvSpPr>
          <p:cNvPr id="6" name="Text Placeholder 3">
            <a:extLst>
              <a:ext uri="{FF2B5EF4-FFF2-40B4-BE49-F238E27FC236}">
                <a16:creationId xmlns:a16="http://schemas.microsoft.com/office/drawing/2014/main" id="{76604E5D-4451-4946-8211-139F152C7630}"/>
              </a:ext>
            </a:extLst>
          </p:cNvPr>
          <p:cNvSpPr txBox="1">
            <a:spLocks/>
          </p:cNvSpPr>
          <p:nvPr userDrawn="1"/>
        </p:nvSpPr>
        <p:spPr>
          <a:xfrm>
            <a:off x="1055211" y="12890500"/>
            <a:ext cx="8385400" cy="613879"/>
          </a:xfrm>
          <a:prstGeom prst="rect">
            <a:avLst/>
          </a:prstGeom>
        </p:spPr>
        <p:txBody>
          <a:bodyPr lIns="0" tIns="5400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defRPr/>
            </a:pPr>
            <a:r>
              <a:rPr lang="en-GB" sz="2000" b="1" err="1">
                <a:solidFill>
                  <a:srgbClr val="29E7D6"/>
                </a:solidFill>
                <a:latin typeface="Arial" panose="020B0604020202020204" pitchFamily="34" charset="0"/>
                <a:ea typeface="Mark-Bold" panose="02000800000000000000" pitchFamily="2" charset="0"/>
                <a:cs typeface="Arial" panose="020B0604020202020204" pitchFamily="34" charset="0"/>
              </a:rPr>
              <a:t>criticaltechworks.com</a:t>
            </a:r>
            <a:endParaRPr lang="en-GB" sz="2000" b="1">
              <a:solidFill>
                <a:srgbClr val="29E7D6"/>
              </a:solidFill>
              <a:latin typeface="Arial" panose="020B0604020202020204" pitchFamily="34" charset="0"/>
              <a:ea typeface="Mark-Bold" panose="02000800000000000000" pitchFamily="2" charset="0"/>
              <a:cs typeface="Arial" panose="020B0604020202020204" pitchFamily="34" charset="0"/>
            </a:endParaRPr>
          </a:p>
        </p:txBody>
      </p:sp>
      <p:cxnSp>
        <p:nvCxnSpPr>
          <p:cNvPr id="11" name="Conexão Reta 108">
            <a:extLst>
              <a:ext uri="{FF2B5EF4-FFF2-40B4-BE49-F238E27FC236}">
                <a16:creationId xmlns:a16="http://schemas.microsoft.com/office/drawing/2014/main" id="{D9E9A9F4-3122-A448-818E-2E99A4024869}"/>
              </a:ext>
            </a:extLst>
          </p:cNvPr>
          <p:cNvCxnSpPr>
            <a:cxnSpLocks/>
          </p:cNvCxnSpPr>
          <p:nvPr userDrawn="1"/>
        </p:nvCxnSpPr>
        <p:spPr>
          <a:xfrm>
            <a:off x="384651" y="12730018"/>
            <a:ext cx="23389749" cy="0"/>
          </a:xfrm>
          <a:prstGeom prst="line">
            <a:avLst/>
          </a:prstGeom>
          <a:ln w="22225">
            <a:solidFill>
              <a:srgbClr val="29E7D6"/>
            </a:solidFill>
          </a:ln>
        </p:spPr>
        <p:style>
          <a:lnRef idx="1">
            <a:schemeClr val="accent1"/>
          </a:lnRef>
          <a:fillRef idx="0">
            <a:schemeClr val="accent1"/>
          </a:fillRef>
          <a:effectRef idx="0">
            <a:schemeClr val="accent1"/>
          </a:effectRef>
          <a:fontRef idx="minor">
            <a:schemeClr val="tx1"/>
          </a:fontRef>
        </p:style>
      </p:cxnSp>
      <p:sp useBgFill="1">
        <p:nvSpPr>
          <p:cNvPr id="12" name="Text Placeholder 3">
            <a:extLst>
              <a:ext uri="{FF2B5EF4-FFF2-40B4-BE49-F238E27FC236}">
                <a16:creationId xmlns:a16="http://schemas.microsoft.com/office/drawing/2014/main" id="{3C4040A8-19D9-D444-97AB-050F3B0909AC}"/>
              </a:ext>
            </a:extLst>
          </p:cNvPr>
          <p:cNvSpPr txBox="1">
            <a:spLocks/>
          </p:cNvSpPr>
          <p:nvPr userDrawn="1"/>
        </p:nvSpPr>
        <p:spPr>
          <a:xfrm>
            <a:off x="15389000" y="12890500"/>
            <a:ext cx="8385400" cy="613879"/>
          </a:xfrm>
          <a:prstGeom prst="rect">
            <a:avLst/>
          </a:prstGeom>
        </p:spPr>
        <p:txBody>
          <a:bodyPr tIns="5400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2000">
                <a:solidFill>
                  <a:srgbClr val="29E7D6"/>
                </a:solidFill>
              </a:rPr>
              <a:t>© 2020 Copyright </a:t>
            </a:r>
            <a:r>
              <a:rPr lang="pt-PT" sz="2000" err="1">
                <a:solidFill>
                  <a:srgbClr val="29E7D6"/>
                </a:solidFill>
              </a:rPr>
              <a:t>Critical</a:t>
            </a:r>
            <a:r>
              <a:rPr lang="pt-PT" sz="2000">
                <a:solidFill>
                  <a:srgbClr val="29E7D6"/>
                </a:solidFill>
              </a:rPr>
              <a:t> </a:t>
            </a:r>
            <a:r>
              <a:rPr lang="pt-PT" sz="2000" err="1">
                <a:solidFill>
                  <a:srgbClr val="29E7D6"/>
                </a:solidFill>
              </a:rPr>
              <a:t>TechWorks</a:t>
            </a:r>
            <a:r>
              <a:rPr lang="pt-PT" sz="2000">
                <a:solidFill>
                  <a:srgbClr val="29E7D6"/>
                </a:solidFill>
              </a:rPr>
              <a:t>. </a:t>
            </a:r>
            <a:r>
              <a:rPr lang="pt-PT" sz="2000" err="1">
                <a:solidFill>
                  <a:srgbClr val="29E7D6"/>
                </a:solidFill>
              </a:rPr>
              <a:t>All</a:t>
            </a:r>
            <a:r>
              <a:rPr lang="pt-PT" sz="2000">
                <a:solidFill>
                  <a:srgbClr val="29E7D6"/>
                </a:solidFill>
              </a:rPr>
              <a:t> </a:t>
            </a:r>
            <a:r>
              <a:rPr lang="pt-PT" sz="2000" err="1">
                <a:solidFill>
                  <a:srgbClr val="29E7D6"/>
                </a:solidFill>
              </a:rPr>
              <a:t>rights</a:t>
            </a:r>
            <a:r>
              <a:rPr lang="pt-PT" sz="2000">
                <a:solidFill>
                  <a:srgbClr val="29E7D6"/>
                </a:solidFill>
              </a:rPr>
              <a:t> </a:t>
            </a:r>
            <a:r>
              <a:rPr lang="pt-PT" sz="2000" err="1">
                <a:solidFill>
                  <a:srgbClr val="29E7D6"/>
                </a:solidFill>
              </a:rPr>
              <a:t>reserved</a:t>
            </a:r>
            <a:r>
              <a:rPr lang="pt-PT" sz="2000">
                <a:solidFill>
                  <a:srgbClr val="29E7D6"/>
                </a:solidFill>
              </a:rPr>
              <a:t>.</a:t>
            </a:r>
            <a:endParaRPr kumimoji="0" lang="en-GB" sz="2000" u="none" strike="noStrike" kern="1200" cap="none" spc="0" normalizeH="0" baseline="0" noProof="0">
              <a:ln>
                <a:noFill/>
              </a:ln>
              <a:solidFill>
                <a:srgbClr val="29E7D6"/>
              </a:solidFill>
              <a:effectLst/>
              <a:uLnTx/>
              <a:uFillTx/>
              <a:latin typeface="Arial" panose="020B0604020202020204" pitchFamily="34" charset="0"/>
              <a:ea typeface="Mark-Bold" panose="02000800000000000000" pitchFamily="2" charset="0"/>
              <a:cs typeface="Arial" panose="020B0604020202020204" pitchFamily="34" charset="0"/>
              <a:sym typeface="Helvetica Neue UltraLight"/>
            </a:endParaRPr>
          </a:p>
        </p:txBody>
      </p:sp>
      <p:sp>
        <p:nvSpPr>
          <p:cNvPr id="13" name="TextBox 12">
            <a:extLst>
              <a:ext uri="{FF2B5EF4-FFF2-40B4-BE49-F238E27FC236}">
                <a16:creationId xmlns:a16="http://schemas.microsoft.com/office/drawing/2014/main" id="{FF86626D-6273-E34D-8E9A-E157D0911E96}"/>
              </a:ext>
            </a:extLst>
          </p:cNvPr>
          <p:cNvSpPr txBox="1"/>
          <p:nvPr userDrawn="1"/>
        </p:nvSpPr>
        <p:spPr>
          <a:xfrm>
            <a:off x="384651" y="12890500"/>
            <a:ext cx="670560" cy="369332"/>
          </a:xfrm>
          <a:prstGeom prst="rect">
            <a:avLst/>
          </a:prstGeom>
          <a:noFill/>
        </p:spPr>
        <p:txBody>
          <a:bodyPr wrap="square" rtlCol="0">
            <a:spAutoFit/>
          </a:bodyPr>
          <a:lstStyle/>
          <a:p>
            <a:fld id="{5281EAC5-E890-8C46-89CD-F6C33BDA188A}" type="slidenum">
              <a:rPr lang="en-US" b="1" i="0" smtClean="0">
                <a:solidFill>
                  <a:schemeClr val="bg1"/>
                </a:solidFill>
                <a:latin typeface="Arial" panose="020B0604020202020204" pitchFamily="34" charset="0"/>
                <a:cs typeface="Arial" panose="020B0604020202020204" pitchFamily="34" charset="0"/>
              </a:rPr>
              <a:t>‹#›</a:t>
            </a:fld>
            <a:endParaRPr lang="en-US" b="1" i="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82669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9" r:id="rId5"/>
    <p:sldLayoutId id="2147483765" r:id="rId6"/>
    <p:sldLayoutId id="2147483766" r:id="rId7"/>
  </p:sldLayoutIdLst>
  <p:hf hdr="0" dt="0"/>
  <p:txStyles>
    <p:titleStyle>
      <a:lvl1pPr algn="l" defTabSz="1828709" rtl="0" eaLnBrk="1" latinLnBrk="0" hangingPunct="1">
        <a:lnSpc>
          <a:spcPct val="90000"/>
        </a:lnSpc>
        <a:spcBef>
          <a:spcPct val="0"/>
        </a:spcBef>
        <a:buNone/>
        <a:defRPr sz="8800" b="1" i="0" kern="1200">
          <a:solidFill>
            <a:srgbClr val="73FEFF"/>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DBAB3D-C261-D14B-A405-5164884F736C}"/>
              </a:ext>
            </a:extLst>
          </p:cNvPr>
          <p:cNvSpPr/>
          <p:nvPr userDrawn="1"/>
        </p:nvSpPr>
        <p:spPr>
          <a:xfrm>
            <a:off x="-1" y="0"/>
            <a:ext cx="24382413" cy="13791467"/>
          </a:xfrm>
          <a:prstGeom prst="rect">
            <a:avLst/>
          </a:prstGeom>
          <a:solidFill>
            <a:srgbClr val="29E7D6">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Placeholder 1">
            <a:extLst>
              <a:ext uri="{FF2B5EF4-FFF2-40B4-BE49-F238E27FC236}">
                <a16:creationId xmlns:a16="http://schemas.microsoft.com/office/drawing/2014/main" id="{55A95AE0-EA43-5940-84F4-49C8B74E117E}"/>
              </a:ext>
            </a:extLst>
          </p:cNvPr>
          <p:cNvSpPr>
            <a:spLocks noGrp="1"/>
          </p:cNvSpPr>
          <p:nvPr>
            <p:ph type="title"/>
          </p:nvPr>
        </p:nvSpPr>
        <p:spPr>
          <a:xfrm>
            <a:off x="1676289" y="6858000"/>
            <a:ext cx="21029831" cy="1327046"/>
          </a:xfrm>
          <a:prstGeom prst="rect">
            <a:avLst/>
          </a:prstGeom>
        </p:spPr>
        <p:txBody>
          <a:bodyPr vert="horz" lIns="91440" tIns="45720" rIns="91440" bIns="45720" rtlCol="0" anchor="t" anchorCtr="0">
            <a:normAutofit/>
          </a:bodyPr>
          <a:lstStyle/>
          <a:p>
            <a:r>
              <a:rPr lang="en-US"/>
              <a:t>Click to edit Master title style</a:t>
            </a:r>
          </a:p>
        </p:txBody>
      </p:sp>
      <p:sp>
        <p:nvSpPr>
          <p:cNvPr id="4" name="Oval 3">
            <a:extLst>
              <a:ext uri="{FF2B5EF4-FFF2-40B4-BE49-F238E27FC236}">
                <a16:creationId xmlns:a16="http://schemas.microsoft.com/office/drawing/2014/main" id="{4BAD6C21-CC99-F04E-979D-197974926D15}"/>
              </a:ext>
            </a:extLst>
          </p:cNvPr>
          <p:cNvSpPr/>
          <p:nvPr userDrawn="1"/>
        </p:nvSpPr>
        <p:spPr>
          <a:xfrm>
            <a:off x="10471261" y="2905525"/>
            <a:ext cx="3439885" cy="34398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0" b="1" i="0">
              <a:solidFill>
                <a:srgbClr val="00008F"/>
              </a:solidFill>
              <a:latin typeface="Arial Black" panose="020B0604020202020204" pitchFamily="34" charset="0"/>
              <a:cs typeface="Arial Black" panose="020B0604020202020204" pitchFamily="34" charset="0"/>
            </a:endParaRPr>
          </a:p>
        </p:txBody>
      </p:sp>
      <p:sp>
        <p:nvSpPr>
          <p:cNvPr id="6" name="Text Placeholder 6">
            <a:extLst>
              <a:ext uri="{FF2B5EF4-FFF2-40B4-BE49-F238E27FC236}">
                <a16:creationId xmlns:a16="http://schemas.microsoft.com/office/drawing/2014/main" id="{5E0E86EB-26EE-AC48-AA31-01926E8A7251}"/>
              </a:ext>
            </a:extLst>
          </p:cNvPr>
          <p:cNvSpPr txBox="1">
            <a:spLocks/>
          </p:cNvSpPr>
          <p:nvPr userDrawn="1"/>
        </p:nvSpPr>
        <p:spPr>
          <a:xfrm>
            <a:off x="10558460" y="3656754"/>
            <a:ext cx="3265487" cy="2344738"/>
          </a:xfrm>
          <a:prstGeom prst="rect">
            <a:avLst/>
          </a:prstGeom>
        </p:spPr>
        <p:txBody>
          <a:bodyPr tIns="0" bIns="0" anchor="ctr" anchorCtr="0"/>
          <a:lstStyle>
            <a:lvl1pPr marL="0" indent="0" algn="ctr" defTabSz="1828709" rtl="0" eaLnBrk="1" latinLnBrk="0" hangingPunct="1">
              <a:lnSpc>
                <a:spcPct val="90000"/>
              </a:lnSpc>
              <a:spcBef>
                <a:spcPts val="2000"/>
              </a:spcBef>
              <a:buFont typeface="Arial" panose="020B0604020202020204" pitchFamily="34" charset="0"/>
              <a:buNone/>
              <a:defRPr lang="en-US" sz="12000" b="1" i="0" kern="1200" dirty="0" smtClean="0">
                <a:solidFill>
                  <a:srgbClr val="00008F"/>
                </a:solidFill>
                <a:latin typeface="Arial" panose="020B0604020202020204" pitchFamily="34" charset="0"/>
                <a:ea typeface="+mj-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a:t>00</a:t>
            </a:r>
          </a:p>
        </p:txBody>
      </p:sp>
    </p:spTree>
    <p:extLst>
      <p:ext uri="{BB962C8B-B14F-4D97-AF65-F5344CB8AC3E}">
        <p14:creationId xmlns:p14="http://schemas.microsoft.com/office/powerpoint/2010/main" val="3416692382"/>
      </p:ext>
    </p:extLst>
  </p:cSld>
  <p:clrMap bg1="lt1" tx1="dk1" bg2="lt2" tx2="dk2" accent1="accent1" accent2="accent2" accent3="accent3" accent4="accent4" accent5="accent5" accent6="accent6" hlink="hlink" folHlink="folHlink"/>
  <p:sldLayoutIdLst>
    <p:sldLayoutId id="2147483752" r:id="rId1"/>
    <p:sldLayoutId id="2147483691" r:id="rId2"/>
  </p:sldLayoutIdLst>
  <p:hf hdr="0" dt="0"/>
  <p:txStyles>
    <p:titleStyle>
      <a:lvl1pPr algn="ctr" defTabSz="1828709" rtl="0" eaLnBrk="1" latinLnBrk="0" hangingPunct="1">
        <a:lnSpc>
          <a:spcPct val="90000"/>
        </a:lnSpc>
        <a:spcBef>
          <a:spcPct val="0"/>
        </a:spcBef>
        <a:buNone/>
        <a:defRPr sz="8800" b="1" i="0" kern="1200">
          <a:solidFill>
            <a:srgbClr val="00008F"/>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C39E29-04D4-B842-AC4C-EE27EBE30A40}"/>
              </a:ext>
            </a:extLst>
          </p:cNvPr>
          <p:cNvPicPr>
            <a:picLocks noChangeAspect="1"/>
          </p:cNvPicPr>
          <p:nvPr userDrawn="1"/>
        </p:nvPicPr>
        <p:blipFill>
          <a:blip r:embed="rId10"/>
          <a:stretch>
            <a:fillRect/>
          </a:stretch>
        </p:blipFill>
        <p:spPr>
          <a:xfrm>
            <a:off x="0" y="446"/>
            <a:ext cx="24382413" cy="13715107"/>
          </a:xfrm>
          <a:prstGeom prst="rect">
            <a:avLst/>
          </a:prstGeom>
        </p:spPr>
      </p:pic>
    </p:spTree>
    <p:extLst>
      <p:ext uri="{BB962C8B-B14F-4D97-AF65-F5344CB8AC3E}">
        <p14:creationId xmlns:p14="http://schemas.microsoft.com/office/powerpoint/2010/main" val="2425473188"/>
      </p:ext>
    </p:extLst>
  </p:cSld>
  <p:clrMap bg1="lt1" tx1="dk1" bg2="lt2" tx2="dk2" accent1="accent1" accent2="accent2" accent3="accent3" accent4="accent4" accent5="accent5" accent6="accent6" hlink="hlink" folHlink="folHlink"/>
  <p:sldLayoutIdLst>
    <p:sldLayoutId id="2147483735" r:id="rId1"/>
    <p:sldLayoutId id="2147483770" r:id="rId2"/>
    <p:sldLayoutId id="2147483753" r:id="rId3"/>
    <p:sldLayoutId id="2147483754" r:id="rId4"/>
    <p:sldLayoutId id="2147483755" r:id="rId5"/>
    <p:sldLayoutId id="2147483756" r:id="rId6"/>
    <p:sldLayoutId id="2147483757" r:id="rId7"/>
    <p:sldLayoutId id="2147483758" r:id="rId8"/>
  </p:sldLayoutIdLst>
  <p:hf hdr="0" dt="0"/>
  <p:txStyles>
    <p:titleStyle>
      <a:lvl1pPr algn="l" defTabSz="1828709" rtl="0" eaLnBrk="1" latinLnBrk="0" hangingPunct="1">
        <a:lnSpc>
          <a:spcPct val="90000"/>
        </a:lnSpc>
        <a:spcBef>
          <a:spcPct val="0"/>
        </a:spcBef>
        <a:buNone/>
        <a:defRPr sz="8800" b="1" i="0" kern="1200">
          <a:solidFill>
            <a:srgbClr val="00008F"/>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1119B67-9D5F-154C-A60F-5D3EEAEEEE5C}"/>
              </a:ext>
            </a:extLst>
          </p:cNvPr>
          <p:cNvGraphicFramePr>
            <a:graphicFrameLocks noGrp="1"/>
          </p:cNvGraphicFramePr>
          <p:nvPr userDrawn="1">
            <p:extLst>
              <p:ext uri="{D42A27DB-BD31-4B8C-83A1-F6EECF244321}">
                <p14:modId xmlns:p14="http://schemas.microsoft.com/office/powerpoint/2010/main" val="1477574165"/>
              </p:ext>
            </p:extLst>
          </p:nvPr>
        </p:nvGraphicFramePr>
        <p:xfrm>
          <a:off x="559672" y="4361678"/>
          <a:ext cx="23214731" cy="3449228"/>
        </p:xfrm>
        <a:graphic>
          <a:graphicData uri="http://schemas.openxmlformats.org/drawingml/2006/table">
            <a:tbl>
              <a:tblPr firstRow="1" bandRow="1">
                <a:tableStyleId>{5940675A-B579-460E-94D1-54222C63F5DA}</a:tableStyleId>
              </a:tblPr>
              <a:tblGrid>
                <a:gridCol w="2754389">
                  <a:extLst>
                    <a:ext uri="{9D8B030D-6E8A-4147-A177-3AD203B41FA5}">
                      <a16:colId xmlns:a16="http://schemas.microsoft.com/office/drawing/2014/main" val="105331156"/>
                    </a:ext>
                  </a:extLst>
                </a:gridCol>
                <a:gridCol w="3644147">
                  <a:extLst>
                    <a:ext uri="{9D8B030D-6E8A-4147-A177-3AD203B41FA5}">
                      <a16:colId xmlns:a16="http://schemas.microsoft.com/office/drawing/2014/main" val="735201532"/>
                    </a:ext>
                  </a:extLst>
                </a:gridCol>
                <a:gridCol w="11566209">
                  <a:extLst>
                    <a:ext uri="{9D8B030D-6E8A-4147-A177-3AD203B41FA5}">
                      <a16:colId xmlns:a16="http://schemas.microsoft.com/office/drawing/2014/main" val="2508985152"/>
                    </a:ext>
                  </a:extLst>
                </a:gridCol>
                <a:gridCol w="5249986">
                  <a:extLst>
                    <a:ext uri="{9D8B030D-6E8A-4147-A177-3AD203B41FA5}">
                      <a16:colId xmlns:a16="http://schemas.microsoft.com/office/drawing/2014/main" val="789882164"/>
                    </a:ext>
                  </a:extLst>
                </a:gridCol>
              </a:tblGrid>
              <a:tr h="760653">
                <a:tc gridSpan="4">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r>
                        <a:rPr lang="en-GB" sz="3300" b="1" kern="1200">
                          <a:solidFill>
                            <a:srgbClr val="000078"/>
                          </a:solidFill>
                          <a:latin typeface="Arial" panose="020B0604020202020204" pitchFamily="34" charset="0"/>
                          <a:ea typeface="+mn-ea"/>
                          <a:cs typeface="Arial" panose="020B0604020202020204" pitchFamily="34" charset="0"/>
                        </a:rPr>
                        <a:t>Revision History</a:t>
                      </a:r>
                    </a:p>
                  </a:txBody>
                  <a:tcPr marL="124132" marR="82755" marT="52549" marB="41377"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tc hMerge="1">
                  <a:txBody>
                    <a:bodyPr/>
                    <a:lstStyle/>
                    <a:p>
                      <a:endParaRPr lang="en-GB"/>
                    </a:p>
                  </a:txBody>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extLst>
                  <a:ext uri="{0D108BD9-81ED-4DB2-BD59-A6C34878D82A}">
                    <a16:rowId xmlns:a16="http://schemas.microsoft.com/office/drawing/2014/main" val="3435030418"/>
                  </a:ext>
                </a:extLst>
              </a:tr>
              <a:tr h="537715">
                <a:tc>
                  <a:txBody>
                    <a:bodyPr/>
                    <a:lstStyle/>
                    <a:p>
                      <a:pPr marL="0" algn="l" defTabSz="342904" rtl="0" eaLnBrk="1" fontAlgn="b" latinLnBrk="0" hangingPunct="1"/>
                      <a:r>
                        <a:rPr lang="en-GB" sz="2200" b="1" kern="1200">
                          <a:solidFill>
                            <a:srgbClr val="000078"/>
                          </a:solidFill>
                          <a:latin typeface="Arial" panose="020B0604020202020204" pitchFamily="34" charset="0"/>
                          <a:ea typeface="+mn-ea"/>
                          <a:cs typeface="Arial" panose="020B0604020202020204" pitchFamily="34" charset="0"/>
                        </a:rPr>
                        <a:t>Version</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2200" b="1" kern="1200">
                          <a:solidFill>
                            <a:srgbClr val="000078"/>
                          </a:solidFill>
                          <a:latin typeface="Arial" panose="020B0604020202020204" pitchFamily="34" charset="0"/>
                          <a:ea typeface="+mn-ea"/>
                          <a:cs typeface="Arial" panose="020B0604020202020204" pitchFamily="34" charset="0"/>
                        </a:rPr>
                        <a:t>Date</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r>
                        <a:rPr lang="en-GB" sz="2200" b="1" kern="1200">
                          <a:solidFill>
                            <a:srgbClr val="000078"/>
                          </a:solidFill>
                          <a:latin typeface="Arial" panose="020B0604020202020204" pitchFamily="34" charset="0"/>
                          <a:ea typeface="+mn-ea"/>
                          <a:cs typeface="Arial" panose="020B0604020202020204" pitchFamily="34" charset="0"/>
                        </a:rPr>
                        <a:t>Description</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r>
                        <a:rPr lang="en-GB" sz="2200" b="1" kern="1200">
                          <a:solidFill>
                            <a:srgbClr val="000078"/>
                          </a:solidFill>
                          <a:latin typeface="Arial" panose="020B0604020202020204" pitchFamily="34" charset="0"/>
                          <a:ea typeface="+mn-ea"/>
                          <a:cs typeface="Arial" panose="020B0604020202020204" pitchFamily="34" charset="0"/>
                        </a:rPr>
                        <a:t>Author</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2653223603"/>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1488379570"/>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1987271526"/>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3132579474"/>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3528479496"/>
                  </a:ext>
                </a:extLst>
              </a:tr>
            </a:tbl>
          </a:graphicData>
        </a:graphic>
      </p:graphicFrame>
      <p:graphicFrame>
        <p:nvGraphicFramePr>
          <p:cNvPr id="9" name="Table 8">
            <a:extLst>
              <a:ext uri="{FF2B5EF4-FFF2-40B4-BE49-F238E27FC236}">
                <a16:creationId xmlns:a16="http://schemas.microsoft.com/office/drawing/2014/main" id="{27641598-2BF8-A140-B05A-BEA04A3CA3E6}"/>
              </a:ext>
            </a:extLst>
          </p:cNvPr>
          <p:cNvGraphicFramePr>
            <a:graphicFrameLocks noGrp="1"/>
          </p:cNvGraphicFramePr>
          <p:nvPr userDrawn="1">
            <p:extLst>
              <p:ext uri="{D42A27DB-BD31-4B8C-83A1-F6EECF244321}">
                <p14:modId xmlns:p14="http://schemas.microsoft.com/office/powerpoint/2010/main" val="3657199506"/>
              </p:ext>
            </p:extLst>
          </p:nvPr>
        </p:nvGraphicFramePr>
        <p:xfrm>
          <a:off x="559668" y="8275090"/>
          <a:ext cx="23214732" cy="3738542"/>
        </p:xfrm>
        <a:graphic>
          <a:graphicData uri="http://schemas.openxmlformats.org/drawingml/2006/table">
            <a:tbl>
              <a:tblPr firstRow="1" bandRow="1">
                <a:tableStyleId>{5940675A-B579-460E-94D1-54222C63F5DA}</a:tableStyleId>
              </a:tblPr>
              <a:tblGrid>
                <a:gridCol w="2953148">
                  <a:extLst>
                    <a:ext uri="{9D8B030D-6E8A-4147-A177-3AD203B41FA5}">
                      <a16:colId xmlns:a16="http://schemas.microsoft.com/office/drawing/2014/main" val="105331156"/>
                    </a:ext>
                  </a:extLst>
                </a:gridCol>
                <a:gridCol w="8481372">
                  <a:extLst>
                    <a:ext uri="{9D8B030D-6E8A-4147-A177-3AD203B41FA5}">
                      <a16:colId xmlns:a16="http://schemas.microsoft.com/office/drawing/2014/main" val="735201532"/>
                    </a:ext>
                  </a:extLst>
                </a:gridCol>
                <a:gridCol w="3177924">
                  <a:extLst>
                    <a:ext uri="{9D8B030D-6E8A-4147-A177-3AD203B41FA5}">
                      <a16:colId xmlns:a16="http://schemas.microsoft.com/office/drawing/2014/main" val="2421493848"/>
                    </a:ext>
                  </a:extLst>
                </a:gridCol>
                <a:gridCol w="8602288">
                  <a:extLst>
                    <a:ext uri="{9D8B030D-6E8A-4147-A177-3AD203B41FA5}">
                      <a16:colId xmlns:a16="http://schemas.microsoft.com/office/drawing/2014/main" val="232090935"/>
                    </a:ext>
                  </a:extLst>
                </a:gridCol>
              </a:tblGrid>
              <a:tr h="761527">
                <a:tc gridSpan="4">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r>
                        <a:rPr lang="en-GB" sz="3300" b="1">
                          <a:solidFill>
                            <a:srgbClr val="000078"/>
                          </a:solidFill>
                          <a:latin typeface="Arial" panose="020B0604020202020204" pitchFamily="34" charset="0"/>
                          <a:cs typeface="Arial" panose="020B0604020202020204" pitchFamily="34" charset="0"/>
                        </a:rPr>
                        <a:t>Access List</a:t>
                      </a:r>
                    </a:p>
                  </a:txBody>
                  <a:tcPr marL="124132" marR="82755" marT="52549" marB="52549"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tc hMerge="1">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endParaRPr lang="en-GB" sz="1200" b="1">
                        <a:solidFill>
                          <a:srgbClr val="000078"/>
                        </a:solidFill>
                        <a:latin typeface="Arial" panose="020B0604020202020204" pitchFamily="34" charset="0"/>
                        <a:cs typeface="Arial" panose="020B0604020202020204" pitchFamily="34" charset="0"/>
                      </a:endParaRPr>
                    </a:p>
                  </a:txBody>
                  <a:tcPr marL="108000" marR="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tc hMerge="1">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endParaRPr lang="en-GB" sz="1200" b="1">
                        <a:solidFill>
                          <a:srgbClr val="000078"/>
                        </a:solidFill>
                        <a:latin typeface="Arial" panose="020B0604020202020204" pitchFamily="34" charset="0"/>
                        <a:cs typeface="Arial" panose="020B0604020202020204" pitchFamily="34" charset="0"/>
                      </a:endParaRPr>
                    </a:p>
                  </a:txBody>
                  <a:tcPr marL="108000" marR="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extLst>
                  <a:ext uri="{0D108BD9-81ED-4DB2-BD59-A6C34878D82A}">
                    <a16:rowId xmlns:a16="http://schemas.microsoft.com/office/drawing/2014/main" val="3435030418"/>
                  </a:ext>
                </a:extLst>
              </a:tr>
              <a:tr h="737361">
                <a:tc>
                  <a:txBody>
                    <a:bodyPr/>
                    <a:lstStyle/>
                    <a:p>
                      <a:pPr marL="0" algn="l" defTabSz="342904" rtl="0" eaLnBrk="1" fontAlgn="b" latinLnBrk="0" hangingPunct="1"/>
                      <a:r>
                        <a:rPr lang="en-GB" sz="2200" b="1" kern="1200">
                          <a:solidFill>
                            <a:srgbClr val="000078"/>
                          </a:solidFill>
                          <a:latin typeface="Arial" panose="020B0604020202020204" pitchFamily="34" charset="0"/>
                          <a:ea typeface="+mn-ea"/>
                          <a:cs typeface="Arial" panose="020B0604020202020204" pitchFamily="34" charset="0"/>
                        </a:rPr>
                        <a:t>Internal Access</a:t>
                      </a:r>
                    </a:p>
                  </a:txBody>
                  <a:tcPr marL="299470" marR="299470" marT="199647" marB="199647" anchor="ctr">
                    <a:lnL w="12700" cap="flat" cmpd="sng" algn="ctr">
                      <a:solidFill>
                        <a:srgbClr val="29E7D6"/>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2200" kern="1200">
                          <a:solidFill>
                            <a:srgbClr val="000078"/>
                          </a:solidFill>
                          <a:latin typeface="Arial" panose="020B0604020202020204" pitchFamily="34" charset="0"/>
                          <a:ea typeface="+mn-ea"/>
                          <a:cs typeface="Arial" panose="020B0604020202020204" pitchFamily="34" charset="0"/>
                        </a:rPr>
                        <a:t>Critical TechWorks</a:t>
                      </a:r>
                    </a:p>
                  </a:txBody>
                  <a:tcPr marL="299470" marR="299470" marT="199647" marB="199647" anchor="ctr">
                    <a:lnL w="6350" cap="flat" cmpd="sng" algn="ctr">
                      <a:solidFill>
                        <a:schemeClr val="bg1">
                          <a:lumMod val="40000"/>
                          <a:lumOff val="60000"/>
                        </a:schemeClr>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tc>
                  <a:txBody>
                    <a:bodyPr/>
                    <a:lstStyle/>
                    <a:p>
                      <a:pPr marL="0" algn="l" defTabSz="342904" rtl="0" eaLnBrk="1" fontAlgn="b" latinLnBrk="0" hangingPunct="1"/>
                      <a:r>
                        <a:rPr lang="en-GB" sz="2200" b="1" kern="1200">
                          <a:solidFill>
                            <a:srgbClr val="000078"/>
                          </a:solidFill>
                          <a:latin typeface="Arial" panose="020B0604020202020204" pitchFamily="34" charset="0"/>
                          <a:ea typeface="+mn-ea"/>
                          <a:cs typeface="Arial" panose="020B0604020202020204" pitchFamily="34" charset="0"/>
                        </a:rPr>
                        <a:t>External Access</a:t>
                      </a:r>
                    </a:p>
                  </a:txBody>
                  <a:tcPr marL="299470" marR="299470" marT="199647" marB="199647" anchor="ctr">
                    <a:lnL w="12700" cap="flat" cmpd="sng" algn="ctr">
                      <a:solidFill>
                        <a:srgbClr val="29E7D6"/>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2200" kern="1200">
                          <a:solidFill>
                            <a:srgbClr val="000078"/>
                          </a:solidFill>
                          <a:latin typeface="Arial" panose="020B0604020202020204" pitchFamily="34" charset="0"/>
                          <a:ea typeface="+mn-ea"/>
                          <a:cs typeface="Arial" panose="020B0604020202020204" pitchFamily="34" charset="0"/>
                        </a:rPr>
                        <a:t>Not allowed</a:t>
                      </a:r>
                    </a:p>
                  </a:txBody>
                  <a:tcPr marL="299470" marR="299470" marT="199647" marB="199647" anchor="ctr">
                    <a:lnL w="6350" cap="flat" cmpd="sng" algn="ctr">
                      <a:solidFill>
                        <a:schemeClr val="bg1">
                          <a:lumMod val="40000"/>
                          <a:lumOff val="60000"/>
                        </a:schemeClr>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extLst>
                  <a:ext uri="{0D108BD9-81ED-4DB2-BD59-A6C34878D82A}">
                    <a16:rowId xmlns:a16="http://schemas.microsoft.com/office/drawing/2014/main" val="2653223603"/>
                  </a:ext>
                </a:extLst>
              </a:tr>
              <a:tr h="2239654">
                <a:tc gridSpan="4">
                  <a:txBody>
                    <a:bodyPr/>
                    <a:lstStyle/>
                    <a:p>
                      <a:pPr marL="0" algn="l" defTabSz="342904" rtl="0" eaLnBrk="1" fontAlgn="b" latinLnBrk="0" hangingPunct="1"/>
                      <a:r>
                        <a:rPr lang="en-GB" sz="2200" b="1" kern="1200">
                          <a:solidFill>
                            <a:srgbClr val="000078"/>
                          </a:solidFill>
                          <a:latin typeface="Arial" panose="020B0604020202020204" pitchFamily="34" charset="0"/>
                          <a:ea typeface="+mn-ea"/>
                          <a:cs typeface="Arial" panose="020B0604020202020204" pitchFamily="34" charset="0"/>
                        </a:rPr>
                        <a:t>Disclaimer </a:t>
                      </a:r>
                    </a:p>
                    <a:p>
                      <a:pPr marL="0" algn="l" defTabSz="342904" rtl="0" eaLnBrk="1" fontAlgn="b" latinLnBrk="0" hangingPunct="1">
                        <a:lnSpc>
                          <a:spcPct val="150000"/>
                        </a:lnSpc>
                        <a:spcBef>
                          <a:spcPts val="300"/>
                        </a:spcBef>
                      </a:pPr>
                      <a:r>
                        <a:rPr lang="en-GB" sz="2200" kern="1200">
                          <a:solidFill>
                            <a:srgbClr val="000078"/>
                          </a:solidFill>
                          <a:latin typeface="Arial" panose="020B0604020202020204" pitchFamily="34" charset="0"/>
                          <a:ea typeface="+mn-ea"/>
                          <a:cs typeface="Arial" panose="020B0604020202020204" pitchFamily="34" charset="0"/>
                        </a:rPr>
                        <a:t>The contents of this document are under copyright of Critical TechWorks, released on condition that it shall not be copied in whole, in part or otherwise reproduced (whether </a:t>
                      </a:r>
                      <a:br>
                        <a:rPr lang="en-GB" sz="2200" kern="1200">
                          <a:solidFill>
                            <a:srgbClr val="000078"/>
                          </a:solidFill>
                          <a:latin typeface="Arial" panose="020B0604020202020204" pitchFamily="34" charset="0"/>
                          <a:ea typeface="+mn-ea"/>
                          <a:cs typeface="Arial" panose="020B0604020202020204" pitchFamily="34" charset="0"/>
                        </a:rPr>
                      </a:br>
                      <a:r>
                        <a:rPr lang="en-GB" sz="2200" kern="1200">
                          <a:solidFill>
                            <a:srgbClr val="000078"/>
                          </a:solidFill>
                          <a:latin typeface="Arial" panose="020B0604020202020204" pitchFamily="34" charset="0"/>
                          <a:ea typeface="+mn-ea"/>
                          <a:cs typeface="Arial" panose="020B0604020202020204" pitchFamily="34" charset="0"/>
                        </a:rPr>
                        <a:t>by photographic or any other method) and therefore shall not be divulged to any person other than the addressee (save to other authorized offices of his organization having need to know such contents, for the purpose for which disclosure is made) without prior written consent of submitting of Critical TechWorks.</a:t>
                      </a:r>
                    </a:p>
                  </a:txBody>
                  <a:tcPr marL="124132" marR="124132" marT="82755" marB="82755"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tc hMerge="1">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800" kern="1200">
                        <a:solidFill>
                          <a:srgbClr val="000078"/>
                        </a:solidFill>
                        <a:latin typeface="Arial" panose="020B0604020202020204" pitchFamily="34" charset="0"/>
                        <a:ea typeface="+mn-ea"/>
                        <a:cs typeface="Arial" panose="020B0604020202020204" pitchFamily="34" charset="0"/>
                      </a:endParaRPr>
                    </a:p>
                  </a:txBody>
                  <a:tcPr marL="72000" marR="72000" marT="36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29E7D6">
                        <a:alpha val="30000"/>
                      </a:srgbClr>
                    </a:solidFill>
                  </a:tcPr>
                </a:tc>
                <a:tc hMerge="1">
                  <a:txBody>
                    <a:bodyPr/>
                    <a:lstStyle/>
                    <a:p>
                      <a:pPr marL="0" algn="l" defTabSz="342904" rtl="0" eaLnBrk="1" fontAlgn="b" latinLnBrk="0" hangingPunct="1">
                        <a:lnSpc>
                          <a:spcPts val="1060"/>
                        </a:lnSpc>
                        <a:spcBef>
                          <a:spcPts val="300"/>
                        </a:spcBef>
                      </a:pPr>
                      <a:endParaRPr lang="en-GB" sz="800" kern="1200">
                        <a:solidFill>
                          <a:srgbClr val="000078"/>
                        </a:solidFill>
                        <a:latin typeface="Arial" panose="020B0604020202020204" pitchFamily="34" charset="0"/>
                        <a:ea typeface="+mn-ea"/>
                        <a:cs typeface="Arial" panose="020B0604020202020204" pitchFamily="34" charset="0"/>
                      </a:endParaRPr>
                    </a:p>
                  </a:txBody>
                  <a:tcPr marL="108000" marR="108000" marT="72000" marB="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tc hMerge="1">
                  <a:txBody>
                    <a:bodyPr/>
                    <a:lstStyle/>
                    <a:p>
                      <a:pPr marL="0" algn="l" defTabSz="342904" rtl="0" eaLnBrk="1" fontAlgn="b" latinLnBrk="0" hangingPunct="1">
                        <a:lnSpc>
                          <a:spcPts val="1060"/>
                        </a:lnSpc>
                        <a:spcBef>
                          <a:spcPts val="300"/>
                        </a:spcBef>
                      </a:pPr>
                      <a:endParaRPr lang="en-GB" sz="800" kern="1200">
                        <a:solidFill>
                          <a:srgbClr val="000078"/>
                        </a:solidFill>
                        <a:latin typeface="Arial" panose="020B0604020202020204" pitchFamily="34" charset="0"/>
                        <a:ea typeface="+mn-ea"/>
                        <a:cs typeface="Arial" panose="020B0604020202020204" pitchFamily="34" charset="0"/>
                      </a:endParaRPr>
                    </a:p>
                  </a:txBody>
                  <a:tcPr marL="108000" marR="108000" marT="72000" marB="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extLst>
                  <a:ext uri="{0D108BD9-81ED-4DB2-BD59-A6C34878D82A}">
                    <a16:rowId xmlns:a16="http://schemas.microsoft.com/office/drawing/2014/main" val="514509500"/>
                  </a:ext>
                </a:extLst>
              </a:tr>
            </a:tbl>
          </a:graphicData>
        </a:graphic>
      </p:graphicFrame>
      <p:grpSp>
        <p:nvGrpSpPr>
          <p:cNvPr id="10" name="Group 9">
            <a:extLst>
              <a:ext uri="{FF2B5EF4-FFF2-40B4-BE49-F238E27FC236}">
                <a16:creationId xmlns:a16="http://schemas.microsoft.com/office/drawing/2014/main" id="{D4C4FD34-124C-D243-BDFE-8BEF63BCBBA1}"/>
              </a:ext>
            </a:extLst>
          </p:cNvPr>
          <p:cNvGrpSpPr/>
          <p:nvPr userDrawn="1"/>
        </p:nvGrpSpPr>
        <p:grpSpPr>
          <a:xfrm>
            <a:off x="384651" y="12730018"/>
            <a:ext cx="23389749" cy="774361"/>
            <a:chOff x="384651" y="12730018"/>
            <a:chExt cx="23389749" cy="774361"/>
          </a:xfrm>
        </p:grpSpPr>
        <p:sp useBgFill="1">
          <p:nvSpPr>
            <p:cNvPr id="11" name="Text Placeholder 3">
              <a:extLst>
                <a:ext uri="{FF2B5EF4-FFF2-40B4-BE49-F238E27FC236}">
                  <a16:creationId xmlns:a16="http://schemas.microsoft.com/office/drawing/2014/main" id="{87A9E62E-EDCB-B349-80BC-44CF76599A60}"/>
                </a:ext>
              </a:extLst>
            </p:cNvPr>
            <p:cNvSpPr txBox="1">
              <a:spLocks/>
            </p:cNvSpPr>
            <p:nvPr userDrawn="1"/>
          </p:nvSpPr>
          <p:spPr>
            <a:xfrm>
              <a:off x="384651" y="12890500"/>
              <a:ext cx="8385400" cy="613879"/>
            </a:xfrm>
            <a:prstGeom prst="rect">
              <a:avLst/>
            </a:prstGeom>
          </p:spPr>
          <p:txBody>
            <a:bodyPr lIns="0" tIns="5400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defRPr/>
              </a:pPr>
              <a:r>
                <a:rPr lang="en-GB" sz="2000" b="1" err="1">
                  <a:solidFill>
                    <a:srgbClr val="29E7D6"/>
                  </a:solidFill>
                  <a:latin typeface="Arial" panose="020B0604020202020204" pitchFamily="34" charset="0"/>
                  <a:ea typeface="Mark-Bold" panose="02000800000000000000" pitchFamily="2" charset="0"/>
                  <a:cs typeface="Arial" panose="020B0604020202020204" pitchFamily="34" charset="0"/>
                </a:rPr>
                <a:t>criticaltechworks.com</a:t>
              </a:r>
              <a:endParaRPr lang="en-GB" sz="2000" b="1">
                <a:solidFill>
                  <a:srgbClr val="29E7D6"/>
                </a:solidFill>
                <a:latin typeface="Arial" panose="020B0604020202020204" pitchFamily="34" charset="0"/>
                <a:ea typeface="Mark-Bold" panose="02000800000000000000" pitchFamily="2" charset="0"/>
                <a:cs typeface="Arial" panose="020B0604020202020204" pitchFamily="34" charset="0"/>
              </a:endParaRPr>
            </a:p>
          </p:txBody>
        </p:sp>
        <p:cxnSp>
          <p:nvCxnSpPr>
            <p:cNvPr id="12" name="Conexão Reta 108">
              <a:extLst>
                <a:ext uri="{FF2B5EF4-FFF2-40B4-BE49-F238E27FC236}">
                  <a16:creationId xmlns:a16="http://schemas.microsoft.com/office/drawing/2014/main" id="{06C1F085-EEC4-8A41-8260-7B8B4407C944}"/>
                </a:ext>
              </a:extLst>
            </p:cNvPr>
            <p:cNvCxnSpPr>
              <a:cxnSpLocks/>
            </p:cNvCxnSpPr>
            <p:nvPr userDrawn="1"/>
          </p:nvCxnSpPr>
          <p:spPr>
            <a:xfrm>
              <a:off x="384651" y="12730018"/>
              <a:ext cx="23389749" cy="0"/>
            </a:xfrm>
            <a:prstGeom prst="line">
              <a:avLst/>
            </a:prstGeom>
            <a:ln w="22225">
              <a:solidFill>
                <a:srgbClr val="29E7D6"/>
              </a:solidFill>
            </a:ln>
          </p:spPr>
          <p:style>
            <a:lnRef idx="1">
              <a:schemeClr val="accent1"/>
            </a:lnRef>
            <a:fillRef idx="0">
              <a:schemeClr val="accent1"/>
            </a:fillRef>
            <a:effectRef idx="0">
              <a:schemeClr val="accent1"/>
            </a:effectRef>
            <a:fontRef idx="minor">
              <a:schemeClr val="tx1"/>
            </a:fontRef>
          </p:style>
        </p:cxnSp>
        <p:sp useBgFill="1">
          <p:nvSpPr>
            <p:cNvPr id="13" name="Text Placeholder 3">
              <a:extLst>
                <a:ext uri="{FF2B5EF4-FFF2-40B4-BE49-F238E27FC236}">
                  <a16:creationId xmlns:a16="http://schemas.microsoft.com/office/drawing/2014/main" id="{C4127526-16E9-AB41-8093-11963F760597}"/>
                </a:ext>
              </a:extLst>
            </p:cNvPr>
            <p:cNvSpPr txBox="1">
              <a:spLocks/>
            </p:cNvSpPr>
            <p:nvPr userDrawn="1"/>
          </p:nvSpPr>
          <p:spPr>
            <a:xfrm>
              <a:off x="15389000" y="12890500"/>
              <a:ext cx="8385400" cy="613879"/>
            </a:xfrm>
            <a:prstGeom prst="rect">
              <a:avLst/>
            </a:prstGeom>
          </p:spPr>
          <p:txBody>
            <a:bodyPr tIns="5400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2000">
                  <a:solidFill>
                    <a:srgbClr val="29E7D6"/>
                  </a:solidFill>
                </a:rPr>
                <a:t>© 2020 Copyright </a:t>
              </a:r>
              <a:r>
                <a:rPr lang="pt-PT" sz="2000" err="1">
                  <a:solidFill>
                    <a:srgbClr val="29E7D6"/>
                  </a:solidFill>
                </a:rPr>
                <a:t>Critical</a:t>
              </a:r>
              <a:r>
                <a:rPr lang="pt-PT" sz="2000">
                  <a:solidFill>
                    <a:srgbClr val="29E7D6"/>
                  </a:solidFill>
                </a:rPr>
                <a:t> </a:t>
              </a:r>
              <a:r>
                <a:rPr lang="pt-PT" sz="2000" err="1">
                  <a:solidFill>
                    <a:srgbClr val="29E7D6"/>
                  </a:solidFill>
                </a:rPr>
                <a:t>TechWorks</a:t>
              </a:r>
              <a:r>
                <a:rPr lang="pt-PT" sz="2000">
                  <a:solidFill>
                    <a:srgbClr val="29E7D6"/>
                  </a:solidFill>
                </a:rPr>
                <a:t>. </a:t>
              </a:r>
              <a:r>
                <a:rPr lang="pt-PT" sz="2000" err="1">
                  <a:solidFill>
                    <a:srgbClr val="29E7D6"/>
                  </a:solidFill>
                </a:rPr>
                <a:t>All</a:t>
              </a:r>
              <a:r>
                <a:rPr lang="pt-PT" sz="2000">
                  <a:solidFill>
                    <a:srgbClr val="29E7D6"/>
                  </a:solidFill>
                </a:rPr>
                <a:t> </a:t>
              </a:r>
              <a:r>
                <a:rPr lang="pt-PT" sz="2000" err="1">
                  <a:solidFill>
                    <a:srgbClr val="29E7D6"/>
                  </a:solidFill>
                </a:rPr>
                <a:t>rights</a:t>
              </a:r>
              <a:r>
                <a:rPr lang="pt-PT" sz="2000">
                  <a:solidFill>
                    <a:srgbClr val="29E7D6"/>
                  </a:solidFill>
                </a:rPr>
                <a:t> </a:t>
              </a:r>
              <a:r>
                <a:rPr lang="pt-PT" sz="2000" err="1">
                  <a:solidFill>
                    <a:srgbClr val="29E7D6"/>
                  </a:solidFill>
                </a:rPr>
                <a:t>reserved</a:t>
              </a:r>
              <a:r>
                <a:rPr lang="pt-PT" sz="2000">
                  <a:solidFill>
                    <a:srgbClr val="29E7D6"/>
                  </a:solidFill>
                </a:rPr>
                <a:t>.</a:t>
              </a:r>
              <a:endParaRPr kumimoji="0" lang="en-GB" sz="2000" u="none" strike="noStrike" kern="1200" cap="none" spc="0" normalizeH="0" baseline="0" noProof="0">
                <a:ln>
                  <a:noFill/>
                </a:ln>
                <a:solidFill>
                  <a:srgbClr val="29E7D6"/>
                </a:solidFill>
                <a:effectLst/>
                <a:uLnTx/>
                <a:uFillTx/>
                <a:latin typeface="Arial" panose="020B0604020202020204" pitchFamily="34" charset="0"/>
                <a:ea typeface="Mark-Bold" panose="02000800000000000000" pitchFamily="2" charset="0"/>
                <a:cs typeface="Arial" panose="020B0604020202020204" pitchFamily="34" charset="0"/>
                <a:sym typeface="Helvetica Neue UltraLight"/>
              </a:endParaRPr>
            </a:p>
          </p:txBody>
        </p:sp>
      </p:grpSp>
      <p:graphicFrame>
        <p:nvGraphicFramePr>
          <p:cNvPr id="14" name="Table 13">
            <a:extLst>
              <a:ext uri="{FF2B5EF4-FFF2-40B4-BE49-F238E27FC236}">
                <a16:creationId xmlns:a16="http://schemas.microsoft.com/office/drawing/2014/main" id="{40D0C8E2-D32D-0749-A211-09FFD2AD71AB}"/>
              </a:ext>
            </a:extLst>
          </p:cNvPr>
          <p:cNvGraphicFramePr>
            <a:graphicFrameLocks noGrp="1"/>
          </p:cNvGraphicFramePr>
          <p:nvPr userDrawn="1">
            <p:extLst>
              <p:ext uri="{D42A27DB-BD31-4B8C-83A1-F6EECF244321}">
                <p14:modId xmlns:p14="http://schemas.microsoft.com/office/powerpoint/2010/main" val="2681164910"/>
              </p:ext>
            </p:extLst>
          </p:nvPr>
        </p:nvGraphicFramePr>
        <p:xfrm>
          <a:off x="559672" y="985981"/>
          <a:ext cx="23214728" cy="2911513"/>
        </p:xfrm>
        <a:graphic>
          <a:graphicData uri="http://schemas.openxmlformats.org/drawingml/2006/table">
            <a:tbl>
              <a:tblPr firstRow="1" bandRow="1">
                <a:tableStyleId>{5940675A-B579-460E-94D1-54222C63F5DA}</a:tableStyleId>
              </a:tblPr>
              <a:tblGrid>
                <a:gridCol w="5257114">
                  <a:extLst>
                    <a:ext uri="{9D8B030D-6E8A-4147-A177-3AD203B41FA5}">
                      <a16:colId xmlns:a16="http://schemas.microsoft.com/office/drawing/2014/main" val="105331156"/>
                    </a:ext>
                  </a:extLst>
                </a:gridCol>
                <a:gridCol w="9784955">
                  <a:extLst>
                    <a:ext uri="{9D8B030D-6E8A-4147-A177-3AD203B41FA5}">
                      <a16:colId xmlns:a16="http://schemas.microsoft.com/office/drawing/2014/main" val="735201532"/>
                    </a:ext>
                  </a:extLst>
                </a:gridCol>
                <a:gridCol w="5162280">
                  <a:extLst>
                    <a:ext uri="{9D8B030D-6E8A-4147-A177-3AD203B41FA5}">
                      <a16:colId xmlns:a16="http://schemas.microsoft.com/office/drawing/2014/main" val="2508985152"/>
                    </a:ext>
                  </a:extLst>
                </a:gridCol>
                <a:gridCol w="3010379">
                  <a:extLst>
                    <a:ext uri="{9D8B030D-6E8A-4147-A177-3AD203B41FA5}">
                      <a16:colId xmlns:a16="http://schemas.microsoft.com/office/drawing/2014/main" val="789882164"/>
                    </a:ext>
                  </a:extLst>
                </a:gridCol>
              </a:tblGrid>
              <a:tr h="760653">
                <a:tc gridSpan="4">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r>
                        <a:rPr lang="en-GB" sz="3300" b="1" kern="1200">
                          <a:solidFill>
                            <a:srgbClr val="000078"/>
                          </a:solidFill>
                          <a:latin typeface="Arial" panose="020B0604020202020204" pitchFamily="34" charset="0"/>
                          <a:ea typeface="+mn-ea"/>
                          <a:cs typeface="Arial" panose="020B0604020202020204" pitchFamily="34" charset="0"/>
                        </a:rPr>
                        <a:t>Authors</a:t>
                      </a:r>
                    </a:p>
                  </a:txBody>
                  <a:tcPr marL="124132" marR="82755" marT="52549" marB="41377"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tc hMerge="1">
                  <a:txBody>
                    <a:bodyPr/>
                    <a:lstStyle/>
                    <a:p>
                      <a:endParaRPr lang="en-GB"/>
                    </a:p>
                  </a:txBody>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extLst>
                  <a:ext uri="{0D108BD9-81ED-4DB2-BD59-A6C34878D82A}">
                    <a16:rowId xmlns:a16="http://schemas.microsoft.com/office/drawing/2014/main" val="3435030418"/>
                  </a:ext>
                </a:extLst>
              </a:tr>
              <a:tr h="537715">
                <a:tc>
                  <a:txBody>
                    <a:bodyPr/>
                    <a:lstStyle/>
                    <a:p>
                      <a:pPr marL="0" algn="l" defTabSz="342904" rtl="0" eaLnBrk="1" fontAlgn="b" latinLnBrk="0" hangingPunct="1"/>
                      <a:r>
                        <a:rPr lang="en-GB" sz="2200" b="1" kern="1200">
                          <a:solidFill>
                            <a:srgbClr val="000078"/>
                          </a:solidFill>
                          <a:latin typeface="Arial" panose="020B0604020202020204" pitchFamily="34" charset="0"/>
                          <a:ea typeface="+mn-ea"/>
                          <a:cs typeface="Arial" panose="020B0604020202020204" pitchFamily="34" charset="0"/>
                        </a:rPr>
                        <a:t>Name</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2200" b="1" kern="1200">
                          <a:solidFill>
                            <a:srgbClr val="000078"/>
                          </a:solidFill>
                          <a:latin typeface="Arial" panose="020B0604020202020204" pitchFamily="34" charset="0"/>
                          <a:ea typeface="+mn-ea"/>
                          <a:cs typeface="Arial" panose="020B0604020202020204" pitchFamily="34" charset="0"/>
                        </a:rPr>
                        <a:t>E-mail</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r>
                        <a:rPr lang="en-GB" sz="2200" b="1" kern="1200">
                          <a:solidFill>
                            <a:srgbClr val="000078"/>
                          </a:solidFill>
                          <a:latin typeface="Arial" panose="020B0604020202020204" pitchFamily="34" charset="0"/>
                          <a:ea typeface="+mn-ea"/>
                          <a:cs typeface="Arial" panose="020B0604020202020204" pitchFamily="34" charset="0"/>
                        </a:rPr>
                        <a:t>Role</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r>
                        <a:rPr lang="en-GB" sz="2200" b="1" kern="1200">
                          <a:solidFill>
                            <a:srgbClr val="000078"/>
                          </a:solidFill>
                          <a:latin typeface="Arial" panose="020B0604020202020204" pitchFamily="34" charset="0"/>
                          <a:ea typeface="+mn-ea"/>
                          <a:cs typeface="Arial" panose="020B0604020202020204" pitchFamily="34" charset="0"/>
                        </a:rPr>
                        <a:t>Date</a:t>
                      </a: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2653223603"/>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1488379570"/>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1987271526"/>
                  </a:ext>
                </a:extLst>
              </a:tr>
              <a:tr h="537715">
                <a:tc>
                  <a:txBody>
                    <a:bodyPr/>
                    <a:lstStyle/>
                    <a:p>
                      <a:pPr marL="0" algn="l" defTabSz="342904" rtl="0" eaLnBrk="1" fontAlgn="b" latinLnBrk="0" hangingPunct="1"/>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tc>
                  <a:txBody>
                    <a:bodyPr/>
                    <a:lstStyle/>
                    <a:p>
                      <a:pPr algn="l" fontAlgn="b"/>
                      <a:endParaRPr lang="en-GB" sz="2200" kern="1200">
                        <a:solidFill>
                          <a:srgbClr val="000078"/>
                        </a:solidFill>
                        <a:latin typeface="Arial" panose="020B0604020202020204" pitchFamily="34" charset="0"/>
                        <a:ea typeface="+mn-ea"/>
                        <a:cs typeface="Arial" panose="020B0604020202020204" pitchFamily="34" charset="0"/>
                      </a:endParaRPr>
                    </a:p>
                  </a:txBody>
                  <a:tcPr marL="199647" marR="199647" marT="99823" marB="99823"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noFill/>
                  </a:tcPr>
                </a:tc>
                <a:extLst>
                  <a:ext uri="{0D108BD9-81ED-4DB2-BD59-A6C34878D82A}">
                    <a16:rowId xmlns:a16="http://schemas.microsoft.com/office/drawing/2014/main" val="1042323041"/>
                  </a:ext>
                </a:extLst>
              </a:tr>
            </a:tbl>
          </a:graphicData>
        </a:graphic>
      </p:graphicFrame>
      <p:sp>
        <p:nvSpPr>
          <p:cNvPr id="2" name="TextBox 1">
            <a:extLst>
              <a:ext uri="{FF2B5EF4-FFF2-40B4-BE49-F238E27FC236}">
                <a16:creationId xmlns:a16="http://schemas.microsoft.com/office/drawing/2014/main" id="{2F74AF9A-9574-D64D-9E83-A8BBF9773217}"/>
              </a:ext>
            </a:extLst>
          </p:cNvPr>
          <p:cNvSpPr txBox="1"/>
          <p:nvPr userDrawn="1"/>
        </p:nvSpPr>
        <p:spPr>
          <a:xfrm>
            <a:off x="-353961" y="-17698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5141507"/>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Simoes@criticaltechworks.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oracle.com/webfolder/technetwork/tutorials/obe/java/gc01/index.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educative.io/edpresso/xms-and-xmx-java" TargetMode="External"/><Relationship Id="rId2" Type="http://schemas.openxmlformats.org/officeDocument/2006/relationships/hyperlink" Target="https://laptrinhx.com/understanding-java-garbage-collection-954165926/"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en.wikipedia.org/wiki/Scientific_method"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eclipse.org/mat/" TargetMode="Externa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quarkusio/quarkus/pull/15546" TargetMode="Externa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a-simoes/quarkus-memory-leak-analysis"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Memory_leak#cite_note-2"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Object_(computer_science)" TargetMode="External"/><Relationship Id="rId2" Type="http://schemas.openxmlformats.org/officeDocument/2006/relationships/hyperlink" Target="https://en.wikipedia.org/wiki/Memory_leak&#8203;" TargetMode="External"/><Relationship Id="rId1" Type="http://schemas.openxmlformats.org/officeDocument/2006/relationships/slideLayout" Target="../slideLayouts/slideLayout5.xml"/><Relationship Id="rId6" Type="http://schemas.openxmlformats.org/officeDocument/2006/relationships/hyperlink" Target="https://en.wikipedia.org/wiki/Memory_allocation" TargetMode="External"/><Relationship Id="rId5" Type="http://schemas.openxmlformats.org/officeDocument/2006/relationships/hyperlink" Target="https://en.wikipedia.org/wiki/Computer_program" TargetMode="External"/><Relationship Id="rId4" Type="http://schemas.openxmlformats.org/officeDocument/2006/relationships/hyperlink" Target="https://en.wikipedia.org/wiki/Resource_leak" TargetMode="External"/><Relationship Id="rId9" Type="http://schemas.openxmlformats.org/officeDocument/2006/relationships/hyperlink" Target="https://en.wikipedia.org/wiki/Software_aging"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ipunamadhushan96.medium.com/memory-allocation-in-java-d50826f15d73"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E4662-FDA5-8841-9977-AAF78151A091}"/>
              </a:ext>
            </a:extLst>
          </p:cNvPr>
          <p:cNvSpPr>
            <a:spLocks noGrp="1"/>
          </p:cNvSpPr>
          <p:nvPr>
            <p:ph type="body" sz="quarter" idx="10"/>
          </p:nvPr>
        </p:nvSpPr>
        <p:spPr/>
        <p:txBody>
          <a:bodyPr lIns="91440" tIns="45720" rIns="91440" bIns="45720" anchor="t"/>
          <a:lstStyle/>
          <a:p>
            <a:r>
              <a:rPr lang="en-US">
                <a:latin typeface="Arial"/>
                <a:cs typeface="Arial"/>
              </a:rPr>
              <a:t>Java memory leak analysis</a:t>
            </a:r>
            <a:endParaRPr lang="en-US"/>
          </a:p>
        </p:txBody>
      </p:sp>
      <p:sp>
        <p:nvSpPr>
          <p:cNvPr id="3" name="Text Placeholder 2">
            <a:extLst>
              <a:ext uri="{FF2B5EF4-FFF2-40B4-BE49-F238E27FC236}">
                <a16:creationId xmlns:a16="http://schemas.microsoft.com/office/drawing/2014/main" id="{4A3051F8-3236-534F-B5A0-7CFB593B4E51}"/>
              </a:ext>
            </a:extLst>
          </p:cNvPr>
          <p:cNvSpPr>
            <a:spLocks noGrp="1"/>
          </p:cNvSpPr>
          <p:nvPr>
            <p:ph type="body" sz="quarter" idx="11"/>
          </p:nvPr>
        </p:nvSpPr>
        <p:spPr/>
        <p:txBody>
          <a:bodyPr lIns="91440" tIns="45720" rIns="91440" bIns="45720" anchor="t"/>
          <a:lstStyle/>
          <a:p>
            <a:r>
              <a:rPr lang="en-US">
                <a:latin typeface="Arial"/>
                <a:cs typeface="Arial"/>
              </a:rPr>
              <a:t>With a real use case</a:t>
            </a:r>
            <a:endParaRPr lang="en-US"/>
          </a:p>
        </p:txBody>
      </p:sp>
      <p:sp>
        <p:nvSpPr>
          <p:cNvPr id="5" name="Text Placeholder 2">
            <a:extLst>
              <a:ext uri="{FF2B5EF4-FFF2-40B4-BE49-F238E27FC236}">
                <a16:creationId xmlns:a16="http://schemas.microsoft.com/office/drawing/2014/main" id="{97C1FC24-1601-46A8-9C54-9F4FC717D2A3}"/>
              </a:ext>
            </a:extLst>
          </p:cNvPr>
          <p:cNvSpPr txBox="1">
            <a:spLocks/>
          </p:cNvSpPr>
          <p:nvPr/>
        </p:nvSpPr>
        <p:spPr>
          <a:xfrm>
            <a:off x="14278902" y="10644466"/>
            <a:ext cx="8189076" cy="1490313"/>
          </a:xfrm>
          <a:prstGeom prst="rect">
            <a:avLst/>
          </a:prstGeom>
          <a:ln w="57150">
            <a:solidFill>
              <a:srgbClr val="73FEFF"/>
            </a:solidFill>
          </a:ln>
        </p:spPr>
        <p:txBody>
          <a:bodyPr lIns="228600" tIns="137160" rIns="228600" bIns="137160" anchor="t"/>
          <a:lstStyle>
            <a:lvl1pPr marL="0" indent="0" algn="l" defTabSz="1828709" rtl="0" eaLnBrk="1" latinLnBrk="0" hangingPunct="1">
              <a:lnSpc>
                <a:spcPct val="90000"/>
              </a:lnSpc>
              <a:spcBef>
                <a:spcPts val="2000"/>
              </a:spcBef>
              <a:buFont typeface="Arial" panose="020B0604020202020204" pitchFamily="34" charset="0"/>
              <a:buNone/>
              <a:defRPr sz="3600" b="0" i="0" kern="1200">
                <a:solidFill>
                  <a:schemeClr val="bg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US">
                <a:latin typeface="Arial"/>
                <a:cs typeface="Arial"/>
                <a:hlinkClick r:id="rId2"/>
              </a:rPr>
              <a:t>Andre.Simoes@criticaltechworks.com</a:t>
            </a:r>
            <a:endParaRPr lang="en-US"/>
          </a:p>
          <a:p>
            <a:pPr algn="r"/>
            <a:r>
              <a:rPr lang="en-US">
                <a:latin typeface="Arial"/>
                <a:cs typeface="Arial"/>
              </a:rPr>
              <a:t>April 2021</a:t>
            </a:r>
            <a:endParaRPr lang="en-US">
              <a:cs typeface="Calibri"/>
            </a:endParaRPr>
          </a:p>
          <a:p>
            <a:pPr algn="r"/>
            <a:endParaRPr lang="en-US"/>
          </a:p>
          <a:p>
            <a:pPr algn="r"/>
            <a:endParaRPr lang="en-US"/>
          </a:p>
        </p:txBody>
      </p:sp>
    </p:spTree>
    <p:extLst>
      <p:ext uri="{BB962C8B-B14F-4D97-AF65-F5344CB8AC3E}">
        <p14:creationId xmlns:p14="http://schemas.microsoft.com/office/powerpoint/2010/main" val="2821021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Java memory model</a:t>
            </a:r>
            <a:endParaRPr lang="en-US" b="0">
              <a:latin typeface="Arial"/>
              <a:cs typeface="Arial"/>
            </a:endParaRPr>
          </a:p>
          <a:p>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dirty="0">
                <a:solidFill>
                  <a:srgbClr val="00008F"/>
                </a:solidFill>
                <a:latin typeface="Arial"/>
                <a:cs typeface="Arial"/>
              </a:rPr>
              <a:t>Heap Space</a:t>
            </a:r>
          </a:p>
          <a:p>
            <a:pPr marL="2742565" lvl="2" indent="-456565"/>
            <a:r>
              <a:rPr lang="en-US" sz="3600" dirty="0">
                <a:latin typeface="Arial"/>
                <a:cs typeface="Arial"/>
              </a:rPr>
              <a:t>(Heap Memory) in java is </a:t>
            </a:r>
            <a:r>
              <a:rPr lang="en-US" sz="3600" dirty="0">
                <a:highlight>
                  <a:srgbClr val="FFFF00"/>
                </a:highlight>
                <a:latin typeface="Arial"/>
                <a:cs typeface="Arial"/>
              </a:rPr>
              <a:t>used for dynamic memory allocation</a:t>
            </a:r>
            <a:r>
              <a:rPr lang="en-US" sz="3600" dirty="0">
                <a:latin typeface="Arial"/>
                <a:cs typeface="Arial"/>
              </a:rPr>
              <a:t> for java </a:t>
            </a:r>
            <a:r>
              <a:rPr lang="en-US" sz="3600" dirty="0">
                <a:highlight>
                  <a:srgbClr val="FFFF00"/>
                </a:highlight>
                <a:latin typeface="Arial"/>
                <a:cs typeface="Arial"/>
              </a:rPr>
              <a:t>objects </a:t>
            </a:r>
            <a:r>
              <a:rPr lang="en-US" sz="3600" dirty="0">
                <a:latin typeface="Arial"/>
                <a:cs typeface="Arial"/>
              </a:rPr>
              <a:t>and JRE classes </a:t>
            </a:r>
            <a:r>
              <a:rPr lang="en-US" sz="3600" dirty="0">
                <a:highlight>
                  <a:srgbClr val="FFFF00"/>
                </a:highlight>
                <a:latin typeface="Arial"/>
                <a:cs typeface="Arial"/>
              </a:rPr>
              <a:t>at the runtime</a:t>
            </a:r>
            <a:r>
              <a:rPr lang="en-US" sz="3600" dirty="0">
                <a:latin typeface="Arial"/>
                <a:cs typeface="Arial"/>
              </a:rPr>
              <a:t>. New objects are always created in heap space and the references to this objects are stored in stack memory</a:t>
            </a:r>
          </a:p>
          <a:p>
            <a:pPr marL="2742565" lvl="2" indent="-456565"/>
            <a:endParaRPr lang="en-US" sz="3600">
              <a:solidFill>
                <a:srgbClr val="000000"/>
              </a:solidFill>
              <a:latin typeface="Arial"/>
              <a:cs typeface="Arial"/>
            </a:endParaRPr>
          </a:p>
          <a:p>
            <a:pPr marL="1828165" lvl="1" indent="-456565"/>
            <a:r>
              <a:rPr lang="en-US" dirty="0">
                <a:solidFill>
                  <a:srgbClr val="00008F"/>
                </a:solidFill>
                <a:latin typeface="Arial"/>
                <a:cs typeface="Arial"/>
              </a:rPr>
              <a:t>Young generation</a:t>
            </a:r>
          </a:p>
          <a:p>
            <a:pPr marL="2742565" lvl="2" indent="-456565"/>
            <a:r>
              <a:rPr lang="en-US" sz="3600" dirty="0">
                <a:latin typeface="Arial"/>
                <a:cs typeface="Arial"/>
              </a:rPr>
              <a:t>where all </a:t>
            </a:r>
            <a:r>
              <a:rPr lang="en-US" sz="3600" dirty="0">
                <a:highlight>
                  <a:srgbClr val="FFFF00"/>
                </a:highlight>
                <a:latin typeface="Arial"/>
                <a:cs typeface="Arial"/>
              </a:rPr>
              <a:t>new objects</a:t>
            </a:r>
            <a:r>
              <a:rPr lang="en-US" sz="3600" dirty="0">
                <a:latin typeface="Arial"/>
                <a:cs typeface="Arial"/>
              </a:rPr>
              <a:t> are allocated and aged</a:t>
            </a:r>
            <a:endParaRPr lang="en-US" sz="3600" dirty="0">
              <a:solidFill>
                <a:srgbClr val="00008F"/>
              </a:solidFill>
              <a:latin typeface="Arial"/>
              <a:cs typeface="Arial"/>
            </a:endParaRPr>
          </a:p>
          <a:p>
            <a:pPr marL="2742565" lvl="2" indent="-456565"/>
            <a:endParaRPr lang="en-US" sz="3600">
              <a:solidFill>
                <a:srgbClr val="000000"/>
              </a:solidFill>
              <a:latin typeface="Arial"/>
              <a:cs typeface="Arial"/>
            </a:endParaRPr>
          </a:p>
          <a:p>
            <a:pPr marL="1828165" lvl="1" indent="-456565"/>
            <a:r>
              <a:rPr lang="en-US" dirty="0">
                <a:solidFill>
                  <a:srgbClr val="00008F"/>
                </a:solidFill>
                <a:latin typeface="Arial"/>
                <a:cs typeface="Arial"/>
              </a:rPr>
              <a:t>Old(Tenured) Generation</a:t>
            </a:r>
          </a:p>
          <a:p>
            <a:pPr marL="2742565" lvl="2" indent="-456565"/>
            <a:r>
              <a:rPr lang="en-US" sz="3600" dirty="0">
                <a:latin typeface="Arial"/>
                <a:cs typeface="Arial"/>
              </a:rPr>
              <a:t>where </a:t>
            </a:r>
            <a:r>
              <a:rPr lang="en-US" sz="3600" dirty="0">
                <a:highlight>
                  <a:srgbClr val="FFFF00"/>
                </a:highlight>
                <a:latin typeface="Arial"/>
                <a:cs typeface="Arial"/>
              </a:rPr>
              <a:t>long surviving objects</a:t>
            </a:r>
            <a:r>
              <a:rPr lang="en-US" sz="3600" dirty="0">
                <a:latin typeface="Arial"/>
                <a:cs typeface="Arial"/>
              </a:rPr>
              <a:t> are stored</a:t>
            </a:r>
            <a:endParaRPr lang="en-US" sz="3600" dirty="0">
              <a:solidFill>
                <a:srgbClr val="00008F"/>
              </a:solidFill>
              <a:latin typeface="Arial"/>
              <a:cs typeface="Arial"/>
            </a:endParaRPr>
          </a:p>
          <a:p>
            <a:pPr marL="2742565" lvl="2" indent="-456565"/>
            <a:endParaRPr lang="en-US" sz="3600">
              <a:solidFill>
                <a:srgbClr val="000000"/>
              </a:solidFill>
              <a:latin typeface="Arial"/>
              <a:cs typeface="Arial"/>
            </a:endParaRPr>
          </a:p>
          <a:p>
            <a:pPr marL="1828165" lvl="1" indent="-456565"/>
            <a:r>
              <a:rPr lang="en-US" dirty="0" err="1">
                <a:solidFill>
                  <a:srgbClr val="00008F"/>
                </a:solidFill>
                <a:latin typeface="Arial"/>
                <a:cs typeface="Arial"/>
              </a:rPr>
              <a:t>Metaspace</a:t>
            </a:r>
            <a:r>
              <a:rPr lang="en-US" dirty="0">
                <a:solidFill>
                  <a:srgbClr val="00008F"/>
                </a:solidFill>
                <a:latin typeface="Arial"/>
                <a:cs typeface="Arial"/>
              </a:rPr>
              <a:t> (old perm gen)</a:t>
            </a:r>
            <a:endParaRPr lang="en-US" dirty="0">
              <a:highlight>
                <a:srgbClr val="FFFF00"/>
              </a:highlight>
              <a:latin typeface="Arial"/>
              <a:cs typeface="Arial"/>
            </a:endParaRPr>
          </a:p>
          <a:p>
            <a:pPr marL="2742565" lvl="2" indent="-456565"/>
            <a:r>
              <a:rPr lang="en-US" sz="3600" dirty="0">
                <a:latin typeface="Arial"/>
                <a:cs typeface="Arial"/>
              </a:rPr>
              <a:t>Stores </a:t>
            </a:r>
            <a:r>
              <a:rPr lang="en-US" sz="3600" dirty="0">
                <a:highlight>
                  <a:srgbClr val="FFFF00"/>
                </a:highlight>
                <a:latin typeface="Arial"/>
                <a:cs typeface="Arial"/>
              </a:rPr>
              <a:t>class related data</a:t>
            </a:r>
            <a:r>
              <a:rPr lang="en-US" sz="3600" dirty="0">
                <a:latin typeface="Arial"/>
                <a:cs typeface="Arial"/>
              </a:rPr>
              <a:t> and is used to keep information for loaded classes and few </a:t>
            </a:r>
            <a:r>
              <a:rPr lang="en-US" sz="3600" dirty="0">
                <a:highlight>
                  <a:srgbClr val="FFFF00"/>
                </a:highlight>
                <a:latin typeface="Arial"/>
                <a:cs typeface="Arial"/>
              </a:rPr>
              <a:t>other advanced features like </a:t>
            </a:r>
            <a:r>
              <a:rPr lang="en-US" sz="3600" dirty="0" err="1">
                <a:highlight>
                  <a:srgbClr val="FFFF00"/>
                </a:highlight>
                <a:latin typeface="Arial"/>
                <a:cs typeface="Arial"/>
              </a:rPr>
              <a:t>StringPool</a:t>
            </a:r>
            <a:br>
              <a:rPr lang="en-US" sz="3600" dirty="0">
                <a:highlight>
                  <a:srgbClr val="FFFF00"/>
                </a:highlight>
              </a:rPr>
            </a:br>
            <a:endParaRPr lang="en-US" sz="3600">
              <a:highlight>
                <a:srgbClr val="FFFF00"/>
              </a:highlight>
            </a:endParaRPr>
          </a:p>
        </p:txBody>
      </p:sp>
    </p:spTree>
    <p:extLst>
      <p:ext uri="{BB962C8B-B14F-4D97-AF65-F5344CB8AC3E}">
        <p14:creationId xmlns:p14="http://schemas.microsoft.com/office/powerpoint/2010/main" val="268824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Java memory model</a:t>
            </a:r>
            <a:endParaRPr lang="en-US" b="0"/>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378772" y="3090477"/>
            <a:ext cx="9718934" cy="8303022"/>
          </a:xfrm>
        </p:spPr>
        <p:txBody>
          <a:bodyPr lIns="91440" tIns="45720" rIns="91440" bIns="45720" anchor="t">
            <a:normAutofit lnSpcReduction="10000"/>
          </a:bodyPr>
          <a:lstStyle/>
          <a:p>
            <a:pPr marL="1370965" lvl="1" indent="-456565"/>
            <a:r>
              <a:rPr lang="en-US" sz="2800" dirty="0">
                <a:solidFill>
                  <a:srgbClr val="00008F"/>
                </a:solidFill>
                <a:latin typeface="Arial"/>
                <a:cs typeface="Arial"/>
              </a:rPr>
              <a:t>Garbage collector</a:t>
            </a:r>
          </a:p>
          <a:p>
            <a:pPr marL="2285365" lvl="2" indent="-456565"/>
            <a:r>
              <a:rPr lang="en-US" sz="2800" dirty="0">
                <a:latin typeface="Arial"/>
                <a:cs typeface="Arial"/>
              </a:rPr>
              <a:t>Automatic</a:t>
            </a:r>
            <a:r>
              <a:rPr lang="en-US" sz="2800" b="0" i="0" dirty="0">
                <a:latin typeface="Arial"/>
                <a:cs typeface="Arial"/>
              </a:rPr>
              <a:t> garbage collection is </a:t>
            </a:r>
            <a:r>
              <a:rPr lang="en-US" sz="2800" dirty="0">
                <a:highlight>
                  <a:srgbClr val="FFFF00"/>
                </a:highlight>
                <a:latin typeface="Arial"/>
                <a:cs typeface="Arial"/>
              </a:rPr>
              <a:t>the process</a:t>
            </a:r>
            <a:r>
              <a:rPr lang="en-US" sz="2800" b="0" i="0" dirty="0">
                <a:highlight>
                  <a:srgbClr val="FFFF00"/>
                </a:highlight>
                <a:latin typeface="Arial"/>
                <a:cs typeface="Arial"/>
              </a:rPr>
              <a:t> of looking at heap memory, identifying which</a:t>
            </a:r>
            <a:r>
              <a:rPr lang="en-US" sz="2800" b="0" i="0" dirty="0">
                <a:latin typeface="Arial"/>
                <a:cs typeface="Arial"/>
              </a:rPr>
              <a:t> </a:t>
            </a:r>
            <a:r>
              <a:rPr lang="en-US" sz="2800" b="0" i="0" dirty="0">
                <a:highlight>
                  <a:srgbClr val="FFFF00"/>
                </a:highlight>
                <a:latin typeface="Arial"/>
                <a:cs typeface="Arial"/>
              </a:rPr>
              <a:t>objects are in use</a:t>
            </a:r>
            <a:r>
              <a:rPr lang="en-US" sz="2800" b="0" i="0" dirty="0">
                <a:latin typeface="Arial"/>
                <a:cs typeface="Arial"/>
              </a:rPr>
              <a:t> and which are not, and </a:t>
            </a:r>
            <a:r>
              <a:rPr lang="en-US" sz="2800" b="0" i="0" dirty="0">
                <a:highlight>
                  <a:srgbClr val="FFFF00"/>
                </a:highlight>
                <a:latin typeface="Arial"/>
                <a:cs typeface="Arial"/>
              </a:rPr>
              <a:t>deleting the unused </a:t>
            </a:r>
            <a:r>
              <a:rPr lang="en-US" sz="2800" dirty="0">
                <a:latin typeface="Arial"/>
                <a:cs typeface="Arial"/>
              </a:rPr>
              <a:t>objects</a:t>
            </a:r>
            <a:r>
              <a:rPr lang="en-US" sz="2800" b="0" i="0" dirty="0">
                <a:latin typeface="Arial"/>
                <a:cs typeface="Arial"/>
              </a:rPr>
              <a:t>. An in use object, or a referenced object, means that some part of your program still maintains a pointer to that object.</a:t>
            </a:r>
            <a:r>
              <a:rPr lang="en-US" sz="2800" dirty="0">
                <a:latin typeface="Arial"/>
                <a:cs typeface="Arial"/>
              </a:rPr>
              <a:t> </a:t>
            </a:r>
            <a:r>
              <a:rPr lang="en-US" sz="2800" dirty="0">
                <a:latin typeface="Arial"/>
                <a:cs typeface="Arial"/>
                <a:hlinkClick r:id="rId2">
                  <a:extLst>
                    <a:ext uri="{A12FA001-AC4F-418D-AE19-62706E023703}">
                      <ahyp:hlinkClr xmlns:ahyp="http://schemas.microsoft.com/office/drawing/2018/hyperlinkcolor" val="tx"/>
                    </a:ext>
                  </a:extLst>
                </a:hlinkClick>
              </a:rPr>
              <a:t>(source)</a:t>
            </a:r>
            <a:endParaRPr lang="en-US" sz="2800" dirty="0">
              <a:latin typeface="Arial"/>
              <a:cs typeface="Arial"/>
            </a:endParaRPr>
          </a:p>
          <a:p>
            <a:pPr marL="2285365" lvl="2" indent="-456565"/>
            <a:endParaRPr lang="en-US" sz="2800">
              <a:solidFill>
                <a:srgbClr val="00008F"/>
              </a:solidFill>
            </a:endParaRPr>
          </a:p>
          <a:p>
            <a:pPr marL="1370965" lvl="1" indent="-685800"/>
            <a:r>
              <a:rPr lang="en-US" sz="2800" dirty="0">
                <a:solidFill>
                  <a:srgbClr val="00008F"/>
                </a:solidFill>
                <a:latin typeface="Arial"/>
                <a:cs typeface="Arial"/>
              </a:rPr>
              <a:t>Minor collection</a:t>
            </a:r>
          </a:p>
          <a:p>
            <a:pPr marL="2285365" lvl="2" indent="-456565"/>
            <a:r>
              <a:rPr lang="en-US" sz="2800" dirty="0">
                <a:latin typeface="Arial"/>
                <a:cs typeface="Arial"/>
              </a:rPr>
              <a:t>Target young generation</a:t>
            </a:r>
          </a:p>
          <a:p>
            <a:pPr marL="2285365" lvl="2" indent="-456565"/>
            <a:r>
              <a:rPr lang="en-US" sz="2800" dirty="0">
                <a:latin typeface="Arial"/>
                <a:cs typeface="Arial"/>
              </a:rPr>
              <a:t>"Stop the world" event</a:t>
            </a:r>
          </a:p>
          <a:p>
            <a:pPr marL="2285365" lvl="2" indent="-456565"/>
            <a:r>
              <a:rPr lang="en-US" sz="2800" dirty="0">
                <a:highlight>
                  <a:srgbClr val="00FF00"/>
                </a:highlight>
                <a:latin typeface="Arial"/>
                <a:cs typeface="Arial"/>
              </a:rPr>
              <a:t>Fast</a:t>
            </a:r>
            <a:endParaRPr lang="en-US" sz="2800" dirty="0">
              <a:highlight>
                <a:srgbClr val="00FF00"/>
              </a:highlight>
            </a:endParaRPr>
          </a:p>
          <a:p>
            <a:pPr marL="2285365" lvl="2" indent="-456565"/>
            <a:endParaRPr lang="en-US" sz="2800">
              <a:solidFill>
                <a:srgbClr val="00008F"/>
              </a:solidFill>
            </a:endParaRPr>
          </a:p>
          <a:p>
            <a:pPr marL="1370965" lvl="1" indent="-685800"/>
            <a:r>
              <a:rPr lang="en-US" sz="2800" dirty="0">
                <a:solidFill>
                  <a:srgbClr val="00008F"/>
                </a:solidFill>
                <a:latin typeface="Arial"/>
                <a:cs typeface="Arial"/>
              </a:rPr>
              <a:t>Major collection</a:t>
            </a:r>
          </a:p>
          <a:p>
            <a:pPr marL="2285365" lvl="2" indent="-456565"/>
            <a:r>
              <a:rPr lang="en-US" sz="2800" dirty="0">
                <a:latin typeface="Arial"/>
                <a:cs typeface="Arial"/>
              </a:rPr>
              <a:t>Target old generation</a:t>
            </a:r>
          </a:p>
          <a:p>
            <a:pPr marL="2285365" lvl="2" indent="-456565"/>
            <a:r>
              <a:rPr lang="en-US" sz="2800" dirty="0">
                <a:latin typeface="Arial"/>
                <a:cs typeface="Arial"/>
              </a:rPr>
              <a:t>"Stop the world" event</a:t>
            </a:r>
          </a:p>
          <a:p>
            <a:pPr marL="2285365" lvl="2" indent="-456565"/>
            <a:r>
              <a:rPr lang="en-US" sz="2800" dirty="0">
                <a:highlight>
                  <a:srgbClr val="FF0000"/>
                </a:highlight>
                <a:latin typeface="Arial"/>
                <a:cs typeface="Arial"/>
              </a:rPr>
              <a:t>Slow</a:t>
            </a:r>
          </a:p>
          <a:p>
            <a:pPr marL="1370965" lvl="1" indent="-685800"/>
            <a:endParaRPr lang="en-US" sz="2400">
              <a:solidFill>
                <a:srgbClr val="00008F"/>
              </a:solidFill>
            </a:endParaRPr>
          </a:p>
        </p:txBody>
      </p:sp>
      <p:pic>
        <p:nvPicPr>
          <p:cNvPr id="5" name="Picture 5">
            <a:extLst>
              <a:ext uri="{FF2B5EF4-FFF2-40B4-BE49-F238E27FC236}">
                <a16:creationId xmlns:a16="http://schemas.microsoft.com/office/drawing/2014/main" id="{83C4ACB3-5F0E-47CF-9E5E-F110648BFE9D}"/>
              </a:ext>
            </a:extLst>
          </p:cNvPr>
          <p:cNvPicPr>
            <a:picLocks noChangeAspect="1"/>
          </p:cNvPicPr>
          <p:nvPr/>
        </p:nvPicPr>
        <p:blipFill>
          <a:blip r:embed="rId3"/>
          <a:stretch>
            <a:fillRect/>
          </a:stretch>
        </p:blipFill>
        <p:spPr>
          <a:xfrm>
            <a:off x="10651974" y="3637136"/>
            <a:ext cx="13267900" cy="8787701"/>
          </a:xfrm>
          <a:prstGeom prst="rect">
            <a:avLst/>
          </a:prstGeom>
          <a:noFill/>
        </p:spPr>
      </p:pic>
    </p:spTree>
    <p:extLst>
      <p:ext uri="{BB962C8B-B14F-4D97-AF65-F5344CB8AC3E}">
        <p14:creationId xmlns:p14="http://schemas.microsoft.com/office/powerpoint/2010/main" val="1378702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Java memory model</a:t>
            </a:r>
            <a:endParaRPr lang="en-US" b="0"/>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468147" y="3171435"/>
            <a:ext cx="10384660" cy="8674201"/>
          </a:xfrm>
        </p:spPr>
        <p:txBody>
          <a:bodyPr lIns="91440" tIns="45720" rIns="91440" bIns="45720" anchor="t">
            <a:normAutofit/>
          </a:bodyPr>
          <a:lstStyle/>
          <a:p>
            <a:pPr marL="1370965" lvl="1" indent="-685800"/>
            <a:r>
              <a:rPr lang="en-US" sz="3600">
                <a:solidFill>
                  <a:srgbClr val="00008F"/>
                </a:solidFill>
                <a:latin typeface="Arial"/>
                <a:cs typeface="Arial"/>
              </a:rPr>
              <a:t>JVM Heap Memory </a:t>
            </a:r>
            <a:r>
              <a:rPr lang="en-US" sz="2800">
                <a:solidFill>
                  <a:srgbClr val="00008F"/>
                </a:solidFill>
                <a:latin typeface="Arial"/>
                <a:cs typeface="Arial"/>
                <a:hlinkClick r:id="rId2"/>
              </a:rPr>
              <a:t>(source)</a:t>
            </a:r>
            <a:endParaRPr lang="en-US" sz="2800">
              <a:solidFill>
                <a:srgbClr val="00008F"/>
              </a:solidFill>
            </a:endParaRPr>
          </a:p>
          <a:p>
            <a:pPr marL="2285365" lvl="2" indent="-456565"/>
            <a:r>
              <a:rPr lang="en-US" sz="3200">
                <a:latin typeface="Arial"/>
                <a:cs typeface="Arial"/>
              </a:rPr>
              <a:t>Minor GC</a:t>
            </a:r>
            <a:endParaRPr lang="en-US" sz="3200">
              <a:solidFill>
                <a:srgbClr val="000000"/>
              </a:solidFill>
              <a:latin typeface="Arial"/>
              <a:cs typeface="Arial"/>
            </a:endParaRPr>
          </a:p>
          <a:p>
            <a:pPr marL="2285365" lvl="2" indent="-456565"/>
            <a:r>
              <a:rPr lang="en-US" sz="3200">
                <a:solidFill>
                  <a:srgbClr val="000000"/>
                </a:solidFill>
                <a:latin typeface="Arial"/>
                <a:cs typeface="Arial"/>
              </a:rPr>
              <a:t>Major GC</a:t>
            </a:r>
          </a:p>
          <a:p>
            <a:pPr marL="2285365" lvl="2" indent="-456565"/>
            <a:r>
              <a:rPr lang="en-US" sz="3200">
                <a:solidFill>
                  <a:srgbClr val="000000"/>
                </a:solidFill>
                <a:latin typeface="Arial"/>
                <a:cs typeface="Arial"/>
              </a:rPr>
              <a:t>Adjusting parameters</a:t>
            </a:r>
          </a:p>
          <a:p>
            <a:pPr marL="1828800" lvl="2" indent="0">
              <a:buNone/>
            </a:pPr>
            <a:endParaRPr lang="en-US" sz="3200">
              <a:solidFill>
                <a:srgbClr val="000000"/>
              </a:solidFill>
              <a:latin typeface="Arial"/>
              <a:cs typeface="Arial"/>
            </a:endParaRPr>
          </a:p>
          <a:p>
            <a:pPr marL="1370965" lvl="1" indent="-685800"/>
            <a:r>
              <a:rPr lang="en-US" sz="3600">
                <a:solidFill>
                  <a:srgbClr val="00008F"/>
                </a:solidFill>
                <a:latin typeface="Arial"/>
                <a:cs typeface="Arial"/>
              </a:rPr>
              <a:t>What is Xms and Xmx?</a:t>
            </a:r>
            <a:r>
              <a:rPr lang="en-US" sz="3600" b="1">
                <a:solidFill>
                  <a:srgbClr val="00008F"/>
                </a:solidFill>
                <a:latin typeface="Arial"/>
                <a:cs typeface="Arial"/>
              </a:rPr>
              <a:t> </a:t>
            </a:r>
            <a:r>
              <a:rPr lang="en-US" sz="3600">
                <a:solidFill>
                  <a:srgbClr val="00008F"/>
                </a:solidFill>
                <a:latin typeface="Arial"/>
                <a:cs typeface="Arial"/>
              </a:rPr>
              <a:t>(</a:t>
            </a:r>
            <a:r>
              <a:rPr lang="en-US" sz="3600">
                <a:solidFill>
                  <a:srgbClr val="00008F"/>
                </a:solidFill>
                <a:latin typeface="Arial"/>
                <a:cs typeface="Arial"/>
                <a:hlinkClick r:id="rId3"/>
              </a:rPr>
              <a:t>source)</a:t>
            </a:r>
            <a:endParaRPr lang="en-US" sz="3600" b="1">
              <a:solidFill>
                <a:srgbClr val="00008F"/>
              </a:solidFill>
              <a:latin typeface="Arial"/>
              <a:cs typeface="Arial"/>
            </a:endParaRPr>
          </a:p>
          <a:p>
            <a:pPr marL="1370965" lvl="1" indent="-685800"/>
            <a:r>
              <a:rPr lang="en-US" sz="3600" b="1">
                <a:solidFill>
                  <a:srgbClr val="00008F"/>
                </a:solidFill>
                <a:latin typeface="Arial"/>
                <a:cs typeface="Arial"/>
              </a:rPr>
              <a:t>Xms</a:t>
            </a:r>
            <a:r>
              <a:rPr lang="en-US" sz="3600">
                <a:solidFill>
                  <a:srgbClr val="00008F"/>
                </a:solidFill>
                <a:latin typeface="Arial"/>
                <a:cs typeface="Arial"/>
              </a:rPr>
              <a:t> is used to specify the </a:t>
            </a:r>
            <a:r>
              <a:rPr lang="en-US" sz="3600">
                <a:solidFill>
                  <a:srgbClr val="00008F"/>
                </a:solidFill>
                <a:highlight>
                  <a:srgbClr val="FFFF00"/>
                </a:highlight>
                <a:latin typeface="Arial"/>
                <a:cs typeface="Arial"/>
              </a:rPr>
              <a:t>initial lower bound </a:t>
            </a:r>
            <a:r>
              <a:rPr lang="en-US" sz="3600">
                <a:solidFill>
                  <a:srgbClr val="00008F"/>
                </a:solidFill>
                <a:latin typeface="Arial"/>
                <a:cs typeface="Arial"/>
              </a:rPr>
              <a:t>of java heap memory size.</a:t>
            </a:r>
            <a:endParaRPr lang="en-US"/>
          </a:p>
          <a:p>
            <a:pPr marL="2285365" lvl="2" indent="-456565"/>
            <a:r>
              <a:rPr lang="en-US" sz="3200">
                <a:latin typeface="Arial"/>
                <a:cs typeface="Arial"/>
              </a:rPr>
              <a:t>Default size is 1/64th of the physical memory size.</a:t>
            </a:r>
            <a:endParaRPr lang="en-US" sz="3200"/>
          </a:p>
          <a:p>
            <a:pPr marL="1370965" lvl="1" indent="-685800"/>
            <a:r>
              <a:rPr lang="en-US" sz="3600" b="1">
                <a:solidFill>
                  <a:srgbClr val="00008F"/>
                </a:solidFill>
                <a:latin typeface="Arial"/>
                <a:cs typeface="Arial"/>
              </a:rPr>
              <a:t>Xmx</a:t>
            </a:r>
            <a:r>
              <a:rPr lang="en-US" sz="3600" b="1" i="0">
                <a:solidFill>
                  <a:srgbClr val="00008F"/>
                </a:solidFill>
                <a:latin typeface="Arial"/>
                <a:cs typeface="Arial"/>
              </a:rPr>
              <a:t> </a:t>
            </a:r>
            <a:r>
              <a:rPr lang="en-US" sz="3600" b="0" i="0">
                <a:solidFill>
                  <a:srgbClr val="00008F"/>
                </a:solidFill>
                <a:latin typeface="Arial"/>
                <a:cs typeface="Arial"/>
              </a:rPr>
              <a:t>is used to specify the </a:t>
            </a:r>
            <a:r>
              <a:rPr lang="en-US" sz="3600" b="0" i="0">
                <a:solidFill>
                  <a:srgbClr val="00008F"/>
                </a:solidFill>
                <a:highlight>
                  <a:srgbClr val="FFFF00"/>
                </a:highlight>
                <a:latin typeface="Arial"/>
                <a:cs typeface="Arial"/>
              </a:rPr>
              <a:t>upper bound</a:t>
            </a:r>
            <a:r>
              <a:rPr lang="en-US" sz="3600" b="0" i="0">
                <a:solidFill>
                  <a:srgbClr val="00008F"/>
                </a:solidFill>
                <a:latin typeface="Arial"/>
                <a:cs typeface="Arial"/>
              </a:rPr>
              <a:t> of java heap memory size.</a:t>
            </a:r>
            <a:endParaRPr lang="en-US" sz="2800"/>
          </a:p>
          <a:p>
            <a:pPr marL="2285365" lvl="2" indent="-456565"/>
            <a:r>
              <a:rPr lang="en-US" sz="3200">
                <a:latin typeface="Arial"/>
                <a:cs typeface="Arial"/>
              </a:rPr>
              <a:t>Default size is 1/4th of the physical memory size.</a:t>
            </a:r>
            <a:endParaRPr lang="en-US" sz="2000"/>
          </a:p>
          <a:p>
            <a:pPr marL="2285365" lvl="2" indent="-456565"/>
            <a:endParaRPr lang="en-US" sz="2800">
              <a:solidFill>
                <a:srgbClr val="00008F"/>
              </a:solidFill>
            </a:endParaRPr>
          </a:p>
          <a:p>
            <a:pPr marL="1370965" lvl="1" indent="-685800"/>
            <a:endParaRPr lang="en-US" sz="3600">
              <a:solidFill>
                <a:srgbClr val="00008F"/>
              </a:solidFill>
            </a:endParaRPr>
          </a:p>
          <a:p>
            <a:pPr marL="1370965" lvl="1" indent="-685800"/>
            <a:endParaRPr lang="en-US" sz="3600">
              <a:solidFill>
                <a:srgbClr val="00008F"/>
              </a:solidFill>
            </a:endParaRPr>
          </a:p>
        </p:txBody>
      </p:sp>
      <p:pic>
        <p:nvPicPr>
          <p:cNvPr id="5" name="Picture 5">
            <a:extLst>
              <a:ext uri="{FF2B5EF4-FFF2-40B4-BE49-F238E27FC236}">
                <a16:creationId xmlns:a16="http://schemas.microsoft.com/office/drawing/2014/main" id="{C9272398-CBAB-4D02-8744-153BB485C663}"/>
              </a:ext>
            </a:extLst>
          </p:cNvPr>
          <p:cNvPicPr>
            <a:picLocks noChangeAspect="1"/>
          </p:cNvPicPr>
          <p:nvPr/>
        </p:nvPicPr>
        <p:blipFill>
          <a:blip r:embed="rId4"/>
          <a:stretch>
            <a:fillRect/>
          </a:stretch>
        </p:blipFill>
        <p:spPr>
          <a:xfrm>
            <a:off x="10959596" y="2606070"/>
            <a:ext cx="12447374" cy="9913253"/>
          </a:xfrm>
          <a:prstGeom prst="rect">
            <a:avLst/>
          </a:prstGeom>
          <a:noFill/>
        </p:spPr>
      </p:pic>
    </p:spTree>
    <p:extLst>
      <p:ext uri="{BB962C8B-B14F-4D97-AF65-F5344CB8AC3E}">
        <p14:creationId xmlns:p14="http://schemas.microsoft.com/office/powerpoint/2010/main" val="332997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How to detect memory leaks?</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03</a:t>
            </a:r>
            <a:endParaRPr lang="en-US"/>
          </a:p>
        </p:txBody>
      </p:sp>
    </p:spTree>
    <p:extLst>
      <p:ext uri="{BB962C8B-B14F-4D97-AF65-F5344CB8AC3E}">
        <p14:creationId xmlns:p14="http://schemas.microsoft.com/office/powerpoint/2010/main" val="412692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latin typeface="Arial"/>
                <a:cs typeface="Arial"/>
              </a:rPr>
              <a:t>How to detect memory leaks?</a:t>
            </a:r>
            <a:endParaRPr lang="en-US" b="0">
              <a:latin typeface="Arial"/>
              <a:cs typeface="Arial"/>
            </a:endParaRPr>
          </a:p>
          <a:p>
            <a:endParaRPr lang="en-US"/>
          </a:p>
        </p:txBody>
      </p:sp>
      <p:graphicFrame>
        <p:nvGraphicFramePr>
          <p:cNvPr id="8" name="Content Placeholder 2">
            <a:extLst>
              <a:ext uri="{FF2B5EF4-FFF2-40B4-BE49-F238E27FC236}">
                <a16:creationId xmlns:a16="http://schemas.microsoft.com/office/drawing/2014/main" id="{14109D40-8575-45C9-9D37-FA0B909FD7D8}"/>
              </a:ext>
            </a:extLst>
          </p:cNvPr>
          <p:cNvGraphicFramePr>
            <a:graphicFrameLocks noGrp="1"/>
          </p:cNvGraphicFramePr>
          <p:nvPr>
            <p:ph idx="1"/>
            <p:extLst>
              <p:ext uri="{D42A27DB-BD31-4B8C-83A1-F6EECF244321}">
                <p14:modId xmlns:p14="http://schemas.microsoft.com/office/powerpoint/2010/main" val="3732371690"/>
              </p:ext>
            </p:extLst>
          </p:nvPr>
        </p:nvGraphicFramePr>
        <p:xfrm>
          <a:off x="3417585" y="3384520"/>
          <a:ext cx="17388719" cy="830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048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Normal pattern (heap and GC times)</a:t>
            </a:r>
            <a:endParaRPr lang="en-US">
              <a:solidFill>
                <a:srgbClr val="00008F"/>
              </a:solidFill>
            </a:endParaRPr>
          </a:p>
          <a:p>
            <a:pPr marL="2742565" lvl="2" indent="-456565"/>
            <a:r>
              <a:rPr lang="en-US">
                <a:solidFill>
                  <a:srgbClr val="00008F"/>
                </a:solidFill>
                <a:latin typeface="Arial"/>
                <a:cs typeface="Arial"/>
              </a:rPr>
              <a:t>idle</a:t>
            </a:r>
            <a:endParaRPr lang="en-US">
              <a:solidFill>
                <a:srgbClr val="00008F"/>
              </a:solidFill>
            </a:endParaRPr>
          </a:p>
          <a:p>
            <a:pPr marL="2742565" lvl="2" indent="-456565"/>
            <a:r>
              <a:rPr lang="en-US">
                <a:solidFill>
                  <a:srgbClr val="00008F"/>
                </a:solidFill>
                <a:latin typeface="Arial"/>
                <a:cs typeface="Arial"/>
              </a:rPr>
              <a:t>50 min timespan</a:t>
            </a:r>
            <a:endParaRPr lang="en-US">
              <a:solidFill>
                <a:srgbClr val="00008F"/>
              </a:solidFill>
            </a:endParaRPr>
          </a:p>
          <a:p>
            <a:pPr marL="457200" indent="-457200">
              <a:buChar char="•"/>
            </a:pPr>
            <a:endParaRPr lang="en-US"/>
          </a:p>
        </p:txBody>
      </p:sp>
      <p:pic>
        <p:nvPicPr>
          <p:cNvPr id="5" name="Picture 5">
            <a:extLst>
              <a:ext uri="{FF2B5EF4-FFF2-40B4-BE49-F238E27FC236}">
                <a16:creationId xmlns:a16="http://schemas.microsoft.com/office/drawing/2014/main" id="{C5ADB961-3AEE-4091-B6AC-947E06279C05}"/>
              </a:ext>
            </a:extLst>
          </p:cNvPr>
          <p:cNvPicPr>
            <a:picLocks noChangeAspect="1"/>
          </p:cNvPicPr>
          <p:nvPr/>
        </p:nvPicPr>
        <p:blipFill>
          <a:blip r:embed="rId2"/>
          <a:stretch>
            <a:fillRect/>
          </a:stretch>
        </p:blipFill>
        <p:spPr>
          <a:xfrm>
            <a:off x="579804" y="6453707"/>
            <a:ext cx="19557492" cy="59263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4">
            <a:extLst>
              <a:ext uri="{FF2B5EF4-FFF2-40B4-BE49-F238E27FC236}">
                <a16:creationId xmlns:a16="http://schemas.microsoft.com/office/drawing/2014/main" id="{F00ACFE4-ACBD-4556-8708-33CB71CA0A54}"/>
              </a:ext>
            </a:extLst>
          </p:cNvPr>
          <p:cNvPicPr>
            <a:picLocks noChangeAspect="1"/>
          </p:cNvPicPr>
          <p:nvPr/>
        </p:nvPicPr>
        <p:blipFill>
          <a:blip r:embed="rId3"/>
          <a:stretch>
            <a:fillRect/>
          </a:stretch>
        </p:blipFill>
        <p:spPr>
          <a:xfrm>
            <a:off x="8426895" y="4473840"/>
            <a:ext cx="15304022" cy="5449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269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Normal pattern (heap and GC times)</a:t>
            </a:r>
            <a:endParaRPr lang="en-US">
              <a:solidFill>
                <a:srgbClr val="00008F"/>
              </a:solidFill>
            </a:endParaRPr>
          </a:p>
          <a:p>
            <a:pPr marL="2742565" lvl="2" indent="-456565"/>
            <a:r>
              <a:rPr lang="en-US">
                <a:solidFill>
                  <a:srgbClr val="00008F"/>
                </a:solidFill>
                <a:latin typeface="Arial"/>
                <a:cs typeface="Arial"/>
              </a:rPr>
              <a:t>Heavy load</a:t>
            </a:r>
            <a:endParaRPr lang="en-US">
              <a:solidFill>
                <a:srgbClr val="00008F"/>
              </a:solidFill>
            </a:endParaRPr>
          </a:p>
          <a:p>
            <a:pPr marL="2742565" lvl="2" indent="-456565"/>
            <a:r>
              <a:rPr lang="en-US">
                <a:solidFill>
                  <a:srgbClr val="00008F"/>
                </a:solidFill>
                <a:latin typeface="Arial"/>
                <a:cs typeface="Arial"/>
              </a:rPr>
              <a:t>2 x 3 min load</a:t>
            </a:r>
            <a:endParaRPr lang="en-US">
              <a:solidFill>
                <a:srgbClr val="00008F"/>
              </a:solidFill>
            </a:endParaRPr>
          </a:p>
        </p:txBody>
      </p:sp>
      <p:pic>
        <p:nvPicPr>
          <p:cNvPr id="6" name="Picture 6">
            <a:extLst>
              <a:ext uri="{FF2B5EF4-FFF2-40B4-BE49-F238E27FC236}">
                <a16:creationId xmlns:a16="http://schemas.microsoft.com/office/drawing/2014/main" id="{796C7294-395B-44DD-81A4-AD17DF8DD099}"/>
              </a:ext>
            </a:extLst>
          </p:cNvPr>
          <p:cNvPicPr>
            <a:picLocks noChangeAspect="1"/>
          </p:cNvPicPr>
          <p:nvPr/>
        </p:nvPicPr>
        <p:blipFill>
          <a:blip r:embed="rId2"/>
          <a:stretch>
            <a:fillRect/>
          </a:stretch>
        </p:blipFill>
        <p:spPr>
          <a:xfrm>
            <a:off x="487915" y="6483485"/>
            <a:ext cx="18912943" cy="5975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a:extLst>
              <a:ext uri="{FF2B5EF4-FFF2-40B4-BE49-F238E27FC236}">
                <a16:creationId xmlns:a16="http://schemas.microsoft.com/office/drawing/2014/main" id="{F9507924-3B6C-4627-8E5A-42B8DA132546}"/>
              </a:ext>
            </a:extLst>
          </p:cNvPr>
          <p:cNvPicPr>
            <a:picLocks noChangeAspect="1"/>
          </p:cNvPicPr>
          <p:nvPr/>
        </p:nvPicPr>
        <p:blipFill>
          <a:blip r:embed="rId3"/>
          <a:stretch>
            <a:fillRect/>
          </a:stretch>
        </p:blipFill>
        <p:spPr>
          <a:xfrm>
            <a:off x="8324844" y="4415050"/>
            <a:ext cx="15524451" cy="5532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018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F595D755-FCF6-4867-9ACA-AAE508803F81}"/>
              </a:ext>
            </a:extLst>
          </p:cNvPr>
          <p:cNvPicPr>
            <a:picLocks noChangeAspect="1"/>
          </p:cNvPicPr>
          <p:nvPr/>
        </p:nvPicPr>
        <p:blipFill>
          <a:blip r:embed="rId2"/>
          <a:stretch>
            <a:fillRect/>
          </a:stretch>
        </p:blipFill>
        <p:spPr>
          <a:xfrm>
            <a:off x="482357" y="6483121"/>
            <a:ext cx="18429787" cy="624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4">
            <a:extLst>
              <a:ext uri="{FF2B5EF4-FFF2-40B4-BE49-F238E27FC236}">
                <a16:creationId xmlns:a16="http://schemas.microsoft.com/office/drawing/2014/main" id="{E7FF0D98-15BF-43C7-BAB7-523F4B81109F}"/>
              </a:ext>
            </a:extLst>
          </p:cNvPr>
          <p:cNvPicPr>
            <a:picLocks noChangeAspect="1"/>
          </p:cNvPicPr>
          <p:nvPr/>
        </p:nvPicPr>
        <p:blipFill>
          <a:blip r:embed="rId3"/>
          <a:stretch>
            <a:fillRect/>
          </a:stretch>
        </p:blipFill>
        <p:spPr>
          <a:xfrm>
            <a:off x="8316540" y="4364559"/>
            <a:ext cx="15519464" cy="5629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Normal pattern (heap and GC times)</a:t>
            </a:r>
            <a:endParaRPr lang="en-US">
              <a:solidFill>
                <a:srgbClr val="00008F"/>
              </a:solidFill>
            </a:endParaRPr>
          </a:p>
          <a:p>
            <a:pPr marL="2742565" lvl="2" indent="-456565"/>
            <a:r>
              <a:rPr lang="en-US">
                <a:solidFill>
                  <a:srgbClr val="00008F"/>
                </a:solidFill>
                <a:latin typeface="Arial"/>
                <a:cs typeface="Arial"/>
              </a:rPr>
              <a:t>Heavy load</a:t>
            </a:r>
            <a:endParaRPr lang="en-US">
              <a:solidFill>
                <a:srgbClr val="00008F"/>
              </a:solidFill>
            </a:endParaRPr>
          </a:p>
          <a:p>
            <a:pPr marL="2742565" lvl="2" indent="-456565"/>
            <a:r>
              <a:rPr lang="en-US">
                <a:solidFill>
                  <a:srgbClr val="00008F"/>
                </a:solidFill>
                <a:latin typeface="Arial"/>
                <a:cs typeface="Arial"/>
              </a:rPr>
              <a:t>6 min load</a:t>
            </a:r>
            <a:endParaRPr lang="en-US">
              <a:solidFill>
                <a:srgbClr val="00008F"/>
              </a:solidFill>
            </a:endParaRPr>
          </a:p>
        </p:txBody>
      </p:sp>
    </p:spTree>
    <p:extLst>
      <p:ext uri="{BB962C8B-B14F-4D97-AF65-F5344CB8AC3E}">
        <p14:creationId xmlns:p14="http://schemas.microsoft.com/office/powerpoint/2010/main" val="117293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5A6A3B0D-8DAF-4E22-8740-3B301179C778}"/>
              </a:ext>
            </a:extLst>
          </p:cNvPr>
          <p:cNvPicPr>
            <a:picLocks noChangeAspect="1"/>
          </p:cNvPicPr>
          <p:nvPr/>
        </p:nvPicPr>
        <p:blipFill>
          <a:blip r:embed="rId2"/>
          <a:stretch>
            <a:fillRect/>
          </a:stretch>
        </p:blipFill>
        <p:spPr>
          <a:xfrm>
            <a:off x="482358" y="6480776"/>
            <a:ext cx="18565151" cy="6064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Suspicious pattern (heap and GC times)</a:t>
            </a:r>
            <a:endParaRPr lang="en-US">
              <a:solidFill>
                <a:srgbClr val="000000"/>
              </a:solidFill>
              <a:latin typeface="Arial"/>
              <a:cs typeface="Arial"/>
            </a:endParaRPr>
          </a:p>
          <a:p>
            <a:pPr marL="2742565" lvl="2" indent="-456565"/>
            <a:r>
              <a:rPr lang="en-US">
                <a:solidFill>
                  <a:srgbClr val="00008F"/>
                </a:solidFill>
                <a:latin typeface="Arial"/>
                <a:cs typeface="Arial"/>
              </a:rPr>
              <a:t>Heavy load</a:t>
            </a:r>
            <a:endParaRPr lang="en-US">
              <a:latin typeface="Arial"/>
              <a:cs typeface="Arial"/>
            </a:endParaRPr>
          </a:p>
          <a:p>
            <a:pPr marL="2742565" lvl="2" indent="-456565"/>
            <a:r>
              <a:rPr lang="en-US">
                <a:solidFill>
                  <a:srgbClr val="00008F"/>
                </a:solidFill>
                <a:latin typeface="Arial"/>
                <a:cs typeface="Arial"/>
              </a:rPr>
              <a:t>2 x 3 min load</a:t>
            </a:r>
            <a:endParaRPr lang="en-US">
              <a:latin typeface="Arial"/>
              <a:cs typeface="Arial"/>
            </a:endParaRPr>
          </a:p>
        </p:txBody>
      </p:sp>
      <p:pic>
        <p:nvPicPr>
          <p:cNvPr id="8" name="Picture 8">
            <a:extLst>
              <a:ext uri="{FF2B5EF4-FFF2-40B4-BE49-F238E27FC236}">
                <a16:creationId xmlns:a16="http://schemas.microsoft.com/office/drawing/2014/main" id="{486BCB8B-1E68-46F9-89E2-D5E08AED0CC7}"/>
              </a:ext>
            </a:extLst>
          </p:cNvPr>
          <p:cNvPicPr>
            <a:picLocks noChangeAspect="1"/>
          </p:cNvPicPr>
          <p:nvPr/>
        </p:nvPicPr>
        <p:blipFill>
          <a:blip r:embed="rId3"/>
          <a:stretch>
            <a:fillRect/>
          </a:stretch>
        </p:blipFill>
        <p:spPr>
          <a:xfrm>
            <a:off x="8248858" y="4575199"/>
            <a:ext cx="15587146" cy="5546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950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dirty="0">
                <a:solidFill>
                  <a:srgbClr val="00008F"/>
                </a:solidFill>
                <a:latin typeface="Arial"/>
                <a:cs typeface="Arial"/>
              </a:rPr>
              <a:t>Suspicious pattern (heap and GC times)</a:t>
            </a:r>
            <a:endParaRPr lang="en-US" dirty="0">
              <a:solidFill>
                <a:srgbClr val="000000"/>
              </a:solidFill>
              <a:latin typeface="Arial"/>
              <a:cs typeface="Arial"/>
            </a:endParaRPr>
          </a:p>
          <a:p>
            <a:pPr marL="2742565" lvl="2" indent="-456565"/>
            <a:r>
              <a:rPr lang="en-US" dirty="0">
                <a:solidFill>
                  <a:srgbClr val="00008F"/>
                </a:solidFill>
                <a:latin typeface="Arial"/>
                <a:cs typeface="Arial"/>
              </a:rPr>
              <a:t>Heavy load</a:t>
            </a:r>
            <a:endParaRPr lang="en-US" dirty="0">
              <a:latin typeface="Arial"/>
              <a:cs typeface="Arial"/>
            </a:endParaRPr>
          </a:p>
          <a:p>
            <a:pPr marL="2742565" lvl="2" indent="-456565"/>
            <a:r>
              <a:rPr lang="en-US">
                <a:solidFill>
                  <a:srgbClr val="00008F"/>
                </a:solidFill>
                <a:latin typeface="Arial"/>
                <a:cs typeface="Arial"/>
              </a:rPr>
              <a:t>6 min load</a:t>
            </a:r>
          </a:p>
        </p:txBody>
      </p:sp>
      <p:pic>
        <p:nvPicPr>
          <p:cNvPr id="5" name="Picture 5">
            <a:extLst>
              <a:ext uri="{FF2B5EF4-FFF2-40B4-BE49-F238E27FC236}">
                <a16:creationId xmlns:a16="http://schemas.microsoft.com/office/drawing/2014/main" id="{54C9C5FC-453F-45BE-8B78-5520D5483E43}"/>
              </a:ext>
            </a:extLst>
          </p:cNvPr>
          <p:cNvPicPr>
            <a:picLocks noChangeAspect="1"/>
          </p:cNvPicPr>
          <p:nvPr/>
        </p:nvPicPr>
        <p:blipFill>
          <a:blip r:embed="rId2"/>
          <a:stretch>
            <a:fillRect/>
          </a:stretch>
        </p:blipFill>
        <p:spPr>
          <a:xfrm>
            <a:off x="482357" y="6478986"/>
            <a:ext cx="17939093" cy="6068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4">
            <a:extLst>
              <a:ext uri="{FF2B5EF4-FFF2-40B4-BE49-F238E27FC236}">
                <a16:creationId xmlns:a16="http://schemas.microsoft.com/office/drawing/2014/main" id="{FA2FF7AD-D281-48AF-B144-09C7C766D3B2}"/>
              </a:ext>
            </a:extLst>
          </p:cNvPr>
          <p:cNvPicPr>
            <a:picLocks noChangeAspect="1"/>
          </p:cNvPicPr>
          <p:nvPr/>
        </p:nvPicPr>
        <p:blipFill>
          <a:blip r:embed="rId3"/>
          <a:stretch>
            <a:fillRect/>
          </a:stretch>
        </p:blipFill>
        <p:spPr>
          <a:xfrm>
            <a:off x="8333460" y="4578436"/>
            <a:ext cx="15401021" cy="5607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35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F66C-CA14-464F-9539-664F9F23CC59}"/>
              </a:ext>
            </a:extLst>
          </p:cNvPr>
          <p:cNvSpPr>
            <a:spLocks noGrp="1"/>
          </p:cNvSpPr>
          <p:nvPr>
            <p:ph type="title"/>
          </p:nvPr>
        </p:nvSpPr>
        <p:spPr/>
        <p:txBody>
          <a:bodyPr lIns="91440" tIns="45720" rIns="91440" bIns="45720" anchor="t" anchorCtr="0"/>
          <a:lstStyle/>
          <a:p>
            <a:r>
              <a:rPr lang="en-US"/>
              <a:t>Motivation</a:t>
            </a:r>
          </a:p>
        </p:txBody>
      </p:sp>
      <p:sp>
        <p:nvSpPr>
          <p:cNvPr id="9" name="Rectangle 8">
            <a:extLst>
              <a:ext uri="{FF2B5EF4-FFF2-40B4-BE49-F238E27FC236}">
                <a16:creationId xmlns:a16="http://schemas.microsoft.com/office/drawing/2014/main" id="{CBC5A695-D87B-D546-B815-6B07284E8405}"/>
              </a:ext>
            </a:extLst>
          </p:cNvPr>
          <p:cNvSpPr/>
          <p:nvPr/>
        </p:nvSpPr>
        <p:spPr>
          <a:xfrm>
            <a:off x="3866330" y="3195816"/>
            <a:ext cx="16643792" cy="7896153"/>
          </a:xfrm>
          <a:prstGeom prst="rect">
            <a:avLst/>
          </a:prstGeom>
          <a:gradFill flip="none" rotWithShape="1">
            <a:gsLst>
              <a:gs pos="0">
                <a:srgbClr val="29E7D6">
                  <a:alpha val="0"/>
                </a:srgbClr>
              </a:gs>
              <a:gs pos="24000">
                <a:srgbClr val="29E7D6">
                  <a:alpha val="63000"/>
                </a:srgbClr>
              </a:gs>
              <a:gs pos="82000">
                <a:srgbClr val="29E7D6">
                  <a:alpha val="63000"/>
                </a:srgbClr>
              </a:gs>
              <a:gs pos="99000">
                <a:srgbClr val="29E7D6">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7">
            <a:extLst>
              <a:ext uri="{FF2B5EF4-FFF2-40B4-BE49-F238E27FC236}">
                <a16:creationId xmlns:a16="http://schemas.microsoft.com/office/drawing/2014/main" id="{433B8089-7273-A14D-A6B7-CE8E7ED418B3}"/>
              </a:ext>
            </a:extLst>
          </p:cNvPr>
          <p:cNvSpPr>
            <a:spLocks noGrp="1"/>
          </p:cNvSpPr>
          <p:nvPr>
            <p:ph idx="1"/>
          </p:nvPr>
        </p:nvSpPr>
        <p:spPr>
          <a:xfrm>
            <a:off x="4399325" y="4319435"/>
            <a:ext cx="15577333" cy="5832910"/>
          </a:xfrm>
        </p:spPr>
        <p:txBody>
          <a:bodyPr lIns="91440" tIns="45720" rIns="91440" bIns="45720" anchor="t"/>
          <a:lstStyle/>
          <a:p>
            <a:pPr marL="571500" indent="-571500">
              <a:buChar char="•"/>
            </a:pPr>
            <a:r>
              <a:rPr lang="en-US" sz="3600" b="1">
                <a:latin typeface="Arial"/>
                <a:cs typeface="Arial"/>
              </a:rPr>
              <a:t>Share some tools</a:t>
            </a:r>
            <a:endParaRPr lang="en-US">
              <a:latin typeface="Arial"/>
              <a:cs typeface="Arial"/>
            </a:endParaRPr>
          </a:p>
          <a:p>
            <a:pPr marL="571500" indent="-571500">
              <a:buChar char="•"/>
            </a:pPr>
            <a:r>
              <a:rPr lang="en-US" sz="3600" b="1">
                <a:latin typeface="Arial"/>
                <a:cs typeface="Arial"/>
              </a:rPr>
              <a:t>Share some knowledge</a:t>
            </a:r>
            <a:endParaRPr lang="en-US">
              <a:latin typeface="Arial"/>
              <a:cs typeface="Arial"/>
            </a:endParaRPr>
          </a:p>
          <a:p>
            <a:pPr marL="571500" indent="-571500">
              <a:buChar char="•"/>
            </a:pPr>
            <a:r>
              <a:rPr lang="en-US" sz="3600" b="1">
                <a:latin typeface="Arial"/>
                <a:cs typeface="Arial"/>
              </a:rPr>
              <a:t>Share a real example on a popular framework</a:t>
            </a:r>
            <a:endParaRPr lang="en-US"/>
          </a:p>
          <a:p>
            <a:pPr marL="571500" indent="-571500">
              <a:buChar char="•"/>
            </a:pPr>
            <a:r>
              <a:rPr lang="en-US" sz="3600" b="1">
                <a:latin typeface="Arial"/>
                <a:cs typeface="Arial"/>
              </a:rPr>
              <a:t>Share the importance of monitoring your applications</a:t>
            </a:r>
            <a:endParaRPr lang="en-US"/>
          </a:p>
          <a:p>
            <a:pPr marL="571500" indent="-571500">
              <a:buChar char="•"/>
            </a:pPr>
            <a:r>
              <a:rPr lang="en-US" sz="3600" b="1">
                <a:latin typeface="Arial"/>
                <a:cs typeface="Arial"/>
              </a:rPr>
              <a:t>Raise conscience about the performance impacts of memory leaks</a:t>
            </a:r>
            <a:endParaRPr lang="en-US" sz="3600">
              <a:latin typeface="Arial"/>
              <a:cs typeface="Arial"/>
            </a:endParaRPr>
          </a:p>
          <a:p>
            <a:pPr marL="571500" indent="-571500">
              <a:buChar char="•"/>
            </a:pPr>
            <a:endParaRPr lang="en-US" sz="3600" b="1">
              <a:latin typeface="Arial"/>
              <a:cs typeface="Arial"/>
            </a:endParaRPr>
          </a:p>
        </p:txBody>
      </p:sp>
    </p:spTree>
    <p:extLst>
      <p:ext uri="{BB962C8B-B14F-4D97-AF65-F5344CB8AC3E}">
        <p14:creationId xmlns:p14="http://schemas.microsoft.com/office/powerpoint/2010/main" val="2405605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Normal pattern (CPU and threads)</a:t>
            </a:r>
            <a:endParaRPr lang="en-US">
              <a:solidFill>
                <a:srgbClr val="00008F"/>
              </a:solidFill>
            </a:endParaRPr>
          </a:p>
          <a:p>
            <a:pPr marL="2742565" lvl="2" indent="-456565"/>
            <a:r>
              <a:rPr lang="en-US">
                <a:solidFill>
                  <a:srgbClr val="00008F"/>
                </a:solidFill>
                <a:latin typeface="Arial"/>
                <a:cs typeface="Arial"/>
              </a:rPr>
              <a:t>Heavy load</a:t>
            </a:r>
            <a:endParaRPr lang="en-US">
              <a:solidFill>
                <a:srgbClr val="00008F"/>
              </a:solidFill>
            </a:endParaRPr>
          </a:p>
          <a:p>
            <a:pPr marL="2742565" lvl="2" indent="-456565"/>
            <a:r>
              <a:rPr lang="en-US">
                <a:solidFill>
                  <a:srgbClr val="00008F"/>
                </a:solidFill>
                <a:latin typeface="Arial"/>
                <a:cs typeface="Arial"/>
              </a:rPr>
              <a:t>2 x 3 min load</a:t>
            </a:r>
            <a:endParaRPr lang="en-US">
              <a:solidFill>
                <a:srgbClr val="00008F"/>
              </a:solidFill>
            </a:endParaRPr>
          </a:p>
        </p:txBody>
      </p:sp>
      <p:pic>
        <p:nvPicPr>
          <p:cNvPr id="4" name="Picture 4">
            <a:extLst>
              <a:ext uri="{FF2B5EF4-FFF2-40B4-BE49-F238E27FC236}">
                <a16:creationId xmlns:a16="http://schemas.microsoft.com/office/drawing/2014/main" id="{999AE6A2-FC96-41DC-9323-07DB5860B6B4}"/>
              </a:ext>
            </a:extLst>
          </p:cNvPr>
          <p:cNvPicPr>
            <a:picLocks noChangeAspect="1"/>
          </p:cNvPicPr>
          <p:nvPr/>
        </p:nvPicPr>
        <p:blipFill>
          <a:blip r:embed="rId2"/>
          <a:stretch>
            <a:fillRect/>
          </a:stretch>
        </p:blipFill>
        <p:spPr>
          <a:xfrm>
            <a:off x="922290" y="8106949"/>
            <a:ext cx="11543151" cy="3759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6">
            <a:extLst>
              <a:ext uri="{FF2B5EF4-FFF2-40B4-BE49-F238E27FC236}">
                <a16:creationId xmlns:a16="http://schemas.microsoft.com/office/drawing/2014/main" id="{3CFEF525-D250-4782-8A1A-35246B8FD2B1}"/>
              </a:ext>
            </a:extLst>
          </p:cNvPr>
          <p:cNvPicPr>
            <a:picLocks noChangeAspect="1"/>
          </p:cNvPicPr>
          <p:nvPr/>
        </p:nvPicPr>
        <p:blipFill>
          <a:blip r:embed="rId3"/>
          <a:stretch>
            <a:fillRect/>
          </a:stretch>
        </p:blipFill>
        <p:spPr>
          <a:xfrm>
            <a:off x="9687098" y="5840896"/>
            <a:ext cx="13353643" cy="4841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384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962A8B3-1E85-482B-819E-079C3ABF4C77}"/>
              </a:ext>
            </a:extLst>
          </p:cNvPr>
          <p:cNvPicPr>
            <a:picLocks noChangeAspect="1"/>
          </p:cNvPicPr>
          <p:nvPr/>
        </p:nvPicPr>
        <p:blipFill>
          <a:blip r:embed="rId2"/>
          <a:stretch>
            <a:fillRect/>
          </a:stretch>
        </p:blipFill>
        <p:spPr>
          <a:xfrm>
            <a:off x="922290" y="7819222"/>
            <a:ext cx="11543151" cy="4047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Normal pattern (CPU and threads)</a:t>
            </a:r>
            <a:endParaRPr lang="en-US">
              <a:solidFill>
                <a:srgbClr val="00008F"/>
              </a:solidFill>
            </a:endParaRPr>
          </a:p>
          <a:p>
            <a:pPr marL="2742565" lvl="2" indent="-456565"/>
            <a:r>
              <a:rPr lang="en-US">
                <a:solidFill>
                  <a:srgbClr val="00008F"/>
                </a:solidFill>
                <a:latin typeface="Arial"/>
                <a:cs typeface="Arial"/>
              </a:rPr>
              <a:t>Heavy load</a:t>
            </a:r>
            <a:endParaRPr lang="en-US">
              <a:solidFill>
                <a:srgbClr val="00008F"/>
              </a:solidFill>
            </a:endParaRPr>
          </a:p>
          <a:p>
            <a:pPr marL="2742565" lvl="2" indent="-456565"/>
            <a:r>
              <a:rPr lang="en-US">
                <a:solidFill>
                  <a:srgbClr val="00008F"/>
                </a:solidFill>
                <a:latin typeface="Arial"/>
                <a:cs typeface="Arial"/>
              </a:rPr>
              <a:t>6 min load</a:t>
            </a:r>
            <a:endParaRPr lang="en-US">
              <a:solidFill>
                <a:srgbClr val="00008F"/>
              </a:solidFill>
            </a:endParaRPr>
          </a:p>
        </p:txBody>
      </p:sp>
      <p:pic>
        <p:nvPicPr>
          <p:cNvPr id="7" name="Picture 7">
            <a:extLst>
              <a:ext uri="{FF2B5EF4-FFF2-40B4-BE49-F238E27FC236}">
                <a16:creationId xmlns:a16="http://schemas.microsoft.com/office/drawing/2014/main" id="{7152E2E7-9363-4E8A-9B4C-94992D486754}"/>
              </a:ext>
            </a:extLst>
          </p:cNvPr>
          <p:cNvPicPr>
            <a:picLocks noChangeAspect="1"/>
          </p:cNvPicPr>
          <p:nvPr/>
        </p:nvPicPr>
        <p:blipFill>
          <a:blip r:embed="rId3"/>
          <a:stretch>
            <a:fillRect/>
          </a:stretch>
        </p:blipFill>
        <p:spPr>
          <a:xfrm>
            <a:off x="9619417" y="5836666"/>
            <a:ext cx="13472086" cy="4900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0215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Suspicious pattern (CPU and threads)</a:t>
            </a:r>
            <a:endParaRPr lang="en-US">
              <a:solidFill>
                <a:srgbClr val="00008F"/>
              </a:solidFill>
            </a:endParaRPr>
          </a:p>
          <a:p>
            <a:pPr marL="2742565" lvl="2" indent="-456565"/>
            <a:r>
              <a:rPr lang="en-US">
                <a:solidFill>
                  <a:srgbClr val="00008F"/>
                </a:solidFill>
                <a:latin typeface="Arial"/>
                <a:cs typeface="Arial"/>
              </a:rPr>
              <a:t>Heavy load</a:t>
            </a:r>
            <a:endParaRPr lang="en-US">
              <a:solidFill>
                <a:srgbClr val="00008F"/>
              </a:solidFill>
            </a:endParaRPr>
          </a:p>
          <a:p>
            <a:pPr marL="2742565" lvl="2" indent="-456565"/>
            <a:r>
              <a:rPr lang="en-US">
                <a:solidFill>
                  <a:srgbClr val="00008F"/>
                </a:solidFill>
                <a:latin typeface="Arial"/>
                <a:cs typeface="Arial"/>
              </a:rPr>
              <a:t>2 x 3 min load</a:t>
            </a:r>
            <a:endParaRPr lang="en-US">
              <a:solidFill>
                <a:srgbClr val="00008F"/>
              </a:solidFill>
            </a:endParaRPr>
          </a:p>
        </p:txBody>
      </p:sp>
      <p:pic>
        <p:nvPicPr>
          <p:cNvPr id="6" name="Picture 6">
            <a:extLst>
              <a:ext uri="{FF2B5EF4-FFF2-40B4-BE49-F238E27FC236}">
                <a16:creationId xmlns:a16="http://schemas.microsoft.com/office/drawing/2014/main" id="{38F8C7A8-3D11-4A25-9EE5-7860752941B8}"/>
              </a:ext>
            </a:extLst>
          </p:cNvPr>
          <p:cNvPicPr>
            <a:picLocks noChangeAspect="1"/>
          </p:cNvPicPr>
          <p:nvPr/>
        </p:nvPicPr>
        <p:blipFill>
          <a:blip r:embed="rId2"/>
          <a:stretch>
            <a:fillRect/>
          </a:stretch>
        </p:blipFill>
        <p:spPr>
          <a:xfrm>
            <a:off x="905370" y="8026238"/>
            <a:ext cx="11644674" cy="4107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A344B34B-9CB0-4192-84FC-083B0A1F277F}"/>
              </a:ext>
            </a:extLst>
          </p:cNvPr>
          <p:cNvPicPr>
            <a:picLocks noChangeAspect="1"/>
          </p:cNvPicPr>
          <p:nvPr/>
        </p:nvPicPr>
        <p:blipFill>
          <a:blip r:embed="rId3"/>
          <a:stretch>
            <a:fillRect/>
          </a:stretch>
        </p:blipFill>
        <p:spPr>
          <a:xfrm>
            <a:off x="9687099" y="5956541"/>
            <a:ext cx="13658211" cy="4796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064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0111152-8C11-431F-8A61-2B931A76A99A}"/>
              </a:ext>
            </a:extLst>
          </p:cNvPr>
          <p:cNvPicPr>
            <a:picLocks noChangeAspect="1"/>
          </p:cNvPicPr>
          <p:nvPr/>
        </p:nvPicPr>
        <p:blipFill>
          <a:blip r:embed="rId2"/>
          <a:stretch>
            <a:fillRect/>
          </a:stretch>
        </p:blipFill>
        <p:spPr>
          <a:xfrm>
            <a:off x="820767" y="7953625"/>
            <a:ext cx="12355334" cy="415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Suspicious pattern (CPU and threads)</a:t>
            </a:r>
            <a:endParaRPr lang="en-US">
              <a:solidFill>
                <a:srgbClr val="00008F"/>
              </a:solidFill>
            </a:endParaRPr>
          </a:p>
          <a:p>
            <a:pPr marL="2742565" lvl="2" indent="-456565"/>
            <a:r>
              <a:rPr lang="en-US">
                <a:solidFill>
                  <a:srgbClr val="00008F"/>
                </a:solidFill>
                <a:latin typeface="Arial"/>
                <a:cs typeface="Arial"/>
              </a:rPr>
              <a:t>Heavy load</a:t>
            </a:r>
            <a:endParaRPr lang="en-US">
              <a:solidFill>
                <a:srgbClr val="00008F"/>
              </a:solidFill>
            </a:endParaRPr>
          </a:p>
          <a:p>
            <a:pPr marL="2742565" lvl="2" indent="-456565"/>
            <a:r>
              <a:rPr lang="en-US">
                <a:solidFill>
                  <a:srgbClr val="00008F"/>
                </a:solidFill>
                <a:latin typeface="Arial"/>
                <a:cs typeface="Arial"/>
              </a:rPr>
              <a:t>6 min load</a:t>
            </a:r>
            <a:endParaRPr lang="en-US">
              <a:solidFill>
                <a:srgbClr val="00008F"/>
              </a:solidFill>
            </a:endParaRPr>
          </a:p>
        </p:txBody>
      </p:sp>
      <p:pic>
        <p:nvPicPr>
          <p:cNvPr id="5" name="Picture 7">
            <a:extLst>
              <a:ext uri="{FF2B5EF4-FFF2-40B4-BE49-F238E27FC236}">
                <a16:creationId xmlns:a16="http://schemas.microsoft.com/office/drawing/2014/main" id="{C207DB18-F38F-4AA4-8594-F8B4FA7F8DCE}"/>
              </a:ext>
            </a:extLst>
          </p:cNvPr>
          <p:cNvPicPr>
            <a:picLocks noChangeAspect="1"/>
          </p:cNvPicPr>
          <p:nvPr/>
        </p:nvPicPr>
        <p:blipFill>
          <a:blip r:embed="rId3"/>
          <a:stretch>
            <a:fillRect/>
          </a:stretch>
        </p:blipFill>
        <p:spPr>
          <a:xfrm>
            <a:off x="9687099" y="5894707"/>
            <a:ext cx="13658211" cy="481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2602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Response times percentiles</a:t>
            </a:r>
          </a:p>
          <a:p>
            <a:pPr marL="2742565" lvl="2" indent="-456565"/>
            <a:r>
              <a:rPr lang="en-US">
                <a:solidFill>
                  <a:srgbClr val="00008F"/>
                </a:solidFill>
              </a:rPr>
              <a:t>6 min load</a:t>
            </a:r>
          </a:p>
        </p:txBody>
      </p:sp>
      <p:pic>
        <p:nvPicPr>
          <p:cNvPr id="4" name="Picture 4">
            <a:extLst>
              <a:ext uri="{FF2B5EF4-FFF2-40B4-BE49-F238E27FC236}">
                <a16:creationId xmlns:a16="http://schemas.microsoft.com/office/drawing/2014/main" id="{1053081A-0303-4A57-BA06-BC16E2631AAE}"/>
              </a:ext>
            </a:extLst>
          </p:cNvPr>
          <p:cNvPicPr>
            <a:picLocks noChangeAspect="1"/>
          </p:cNvPicPr>
          <p:nvPr/>
        </p:nvPicPr>
        <p:blipFill>
          <a:blip r:embed="rId2"/>
          <a:stretch>
            <a:fillRect/>
          </a:stretch>
        </p:blipFill>
        <p:spPr>
          <a:xfrm>
            <a:off x="1867664" y="5265626"/>
            <a:ext cx="20578687" cy="6771210"/>
          </a:xfrm>
          <a:prstGeom prst="rect">
            <a:avLst/>
          </a:prstGeom>
        </p:spPr>
      </p:pic>
    </p:spTree>
    <p:extLst>
      <p:ext uri="{BB962C8B-B14F-4D97-AF65-F5344CB8AC3E}">
        <p14:creationId xmlns:p14="http://schemas.microsoft.com/office/powerpoint/2010/main" val="1939145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Response times percentiles</a:t>
            </a:r>
          </a:p>
          <a:p>
            <a:pPr marL="2742565" lvl="2" indent="-456565"/>
            <a:r>
              <a:rPr lang="en-US">
                <a:solidFill>
                  <a:srgbClr val="00008F"/>
                </a:solidFill>
                <a:latin typeface="Arial"/>
                <a:cs typeface="Arial"/>
              </a:rPr>
              <a:t>6 min load</a:t>
            </a:r>
            <a:endParaRPr lang="en-US">
              <a:solidFill>
                <a:srgbClr val="00008F"/>
              </a:solidFill>
            </a:endParaRPr>
          </a:p>
        </p:txBody>
      </p:sp>
      <p:pic>
        <p:nvPicPr>
          <p:cNvPr id="5" name="Picture 5">
            <a:extLst>
              <a:ext uri="{FF2B5EF4-FFF2-40B4-BE49-F238E27FC236}">
                <a16:creationId xmlns:a16="http://schemas.microsoft.com/office/drawing/2014/main" id="{84585971-E103-45C1-8379-9A3435AED0B8}"/>
              </a:ext>
            </a:extLst>
          </p:cNvPr>
          <p:cNvPicPr>
            <a:picLocks noChangeAspect="1"/>
          </p:cNvPicPr>
          <p:nvPr/>
        </p:nvPicPr>
        <p:blipFill>
          <a:blip r:embed="rId2"/>
          <a:stretch>
            <a:fillRect/>
          </a:stretch>
        </p:blipFill>
        <p:spPr>
          <a:xfrm>
            <a:off x="3274237" y="4762186"/>
            <a:ext cx="17668365" cy="7303518"/>
          </a:xfrm>
          <a:prstGeom prst="rect">
            <a:avLst/>
          </a:prstGeom>
        </p:spPr>
      </p:pic>
    </p:spTree>
    <p:extLst>
      <p:ext uri="{BB962C8B-B14F-4D97-AF65-F5344CB8AC3E}">
        <p14:creationId xmlns:p14="http://schemas.microsoft.com/office/powerpoint/2010/main" val="305009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Response times percentiles</a:t>
            </a:r>
          </a:p>
          <a:p>
            <a:pPr marL="2742565" lvl="2" indent="-456565"/>
            <a:r>
              <a:rPr lang="en-US">
                <a:solidFill>
                  <a:srgbClr val="00008F"/>
                </a:solidFill>
                <a:latin typeface="Arial"/>
                <a:cs typeface="Arial"/>
              </a:rPr>
              <a:t>6 min load</a:t>
            </a:r>
          </a:p>
          <a:p>
            <a:pPr marL="2742565" lvl="2" indent="-456565"/>
            <a:r>
              <a:rPr lang="en-US" b="1">
                <a:solidFill>
                  <a:srgbClr val="00008F"/>
                </a:solidFill>
                <a:highlight>
                  <a:srgbClr val="FFFF00"/>
                </a:highlight>
                <a:latin typeface="Arial"/>
                <a:cs typeface="Arial"/>
              </a:rPr>
              <a:t>suspicious</a:t>
            </a:r>
          </a:p>
        </p:txBody>
      </p:sp>
      <p:pic>
        <p:nvPicPr>
          <p:cNvPr id="4" name="Picture 4">
            <a:extLst>
              <a:ext uri="{FF2B5EF4-FFF2-40B4-BE49-F238E27FC236}">
                <a16:creationId xmlns:a16="http://schemas.microsoft.com/office/drawing/2014/main" id="{399645BF-88A2-4097-AEB2-91B27F57F7CF}"/>
              </a:ext>
            </a:extLst>
          </p:cNvPr>
          <p:cNvPicPr>
            <a:picLocks noChangeAspect="1"/>
          </p:cNvPicPr>
          <p:nvPr/>
        </p:nvPicPr>
        <p:blipFill>
          <a:blip r:embed="rId2"/>
          <a:stretch>
            <a:fillRect/>
          </a:stretch>
        </p:blipFill>
        <p:spPr>
          <a:xfrm>
            <a:off x="2919285" y="5434844"/>
            <a:ext cx="18488446" cy="6598933"/>
          </a:xfrm>
          <a:prstGeom prst="rect">
            <a:avLst/>
          </a:prstGeom>
        </p:spPr>
      </p:pic>
    </p:spTree>
    <p:extLst>
      <p:ext uri="{BB962C8B-B14F-4D97-AF65-F5344CB8AC3E}">
        <p14:creationId xmlns:p14="http://schemas.microsoft.com/office/powerpoint/2010/main" val="2647655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detect memory leaks?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Response times percentiles</a:t>
            </a:r>
          </a:p>
          <a:p>
            <a:pPr marL="2742565" lvl="2" indent="-456565"/>
            <a:r>
              <a:rPr lang="en-US">
                <a:solidFill>
                  <a:srgbClr val="00008F"/>
                </a:solidFill>
                <a:latin typeface="Arial"/>
                <a:cs typeface="Arial"/>
              </a:rPr>
              <a:t>6 min load</a:t>
            </a:r>
          </a:p>
          <a:p>
            <a:pPr marL="2742565" lvl="2" indent="-456565"/>
            <a:r>
              <a:rPr lang="en-US" b="1">
                <a:solidFill>
                  <a:srgbClr val="00008F"/>
                </a:solidFill>
                <a:highlight>
                  <a:srgbClr val="FFFF00"/>
                </a:highlight>
                <a:latin typeface="Arial"/>
                <a:cs typeface="Arial"/>
              </a:rPr>
              <a:t>suspicious</a:t>
            </a:r>
          </a:p>
        </p:txBody>
      </p:sp>
      <p:pic>
        <p:nvPicPr>
          <p:cNvPr id="5" name="Picture 5">
            <a:extLst>
              <a:ext uri="{FF2B5EF4-FFF2-40B4-BE49-F238E27FC236}">
                <a16:creationId xmlns:a16="http://schemas.microsoft.com/office/drawing/2014/main" id="{D15514FF-7901-4C05-A890-44BE55B2DE57}"/>
              </a:ext>
            </a:extLst>
          </p:cNvPr>
          <p:cNvPicPr>
            <a:picLocks noChangeAspect="1"/>
          </p:cNvPicPr>
          <p:nvPr/>
        </p:nvPicPr>
        <p:blipFill>
          <a:blip r:embed="rId2"/>
          <a:stretch>
            <a:fillRect/>
          </a:stretch>
        </p:blipFill>
        <p:spPr>
          <a:xfrm>
            <a:off x="4340228" y="5543233"/>
            <a:ext cx="15705590" cy="6519400"/>
          </a:xfrm>
          <a:prstGeom prst="rect">
            <a:avLst/>
          </a:prstGeom>
        </p:spPr>
      </p:pic>
    </p:spTree>
    <p:extLst>
      <p:ext uri="{BB962C8B-B14F-4D97-AF65-F5344CB8AC3E}">
        <p14:creationId xmlns:p14="http://schemas.microsoft.com/office/powerpoint/2010/main" val="794471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How to isolate the problem?</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04</a:t>
            </a:r>
            <a:endParaRPr lang="en-US"/>
          </a:p>
        </p:txBody>
      </p:sp>
    </p:spTree>
    <p:extLst>
      <p:ext uri="{BB962C8B-B14F-4D97-AF65-F5344CB8AC3E}">
        <p14:creationId xmlns:p14="http://schemas.microsoft.com/office/powerpoint/2010/main" val="1798985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isolate the problem?</a:t>
            </a:r>
            <a:endParaRPr lang="en-US" b="0">
              <a:latin typeface="Arial"/>
              <a:cs typeface="Arial"/>
            </a:endParaRP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2661575"/>
            <a:ext cx="22578499" cy="9874177"/>
          </a:xfrm>
        </p:spPr>
        <p:txBody>
          <a:bodyPr lIns="91440" tIns="45720" rIns="91440" bIns="45720" anchor="t"/>
          <a:lstStyle/>
          <a:p>
            <a:pPr marL="1828165" lvl="1" indent="-456565"/>
            <a:r>
              <a:rPr lang="en-US" sz="4400" dirty="0">
                <a:solidFill>
                  <a:srgbClr val="00008F"/>
                </a:solidFill>
                <a:latin typeface="Arial"/>
                <a:cs typeface="Arial"/>
              </a:rPr>
              <a:t>Explore your code for suspicious modules</a:t>
            </a:r>
            <a:endParaRPr lang="en-US" sz="4400">
              <a:solidFill>
                <a:srgbClr val="00008F"/>
              </a:solidFill>
            </a:endParaRPr>
          </a:p>
          <a:p>
            <a:pPr marL="2742565" lvl="2" indent="-456565"/>
            <a:r>
              <a:rPr lang="en-US" sz="3600" dirty="0">
                <a:solidFill>
                  <a:srgbClr val="00008F"/>
                </a:solidFill>
                <a:latin typeface="Arial"/>
                <a:cs typeface="Arial"/>
              </a:rPr>
              <a:t>Extra care on places where you allocate a lot of resources</a:t>
            </a:r>
          </a:p>
          <a:p>
            <a:pPr marL="2742565" lvl="2" indent="-456565"/>
            <a:r>
              <a:rPr lang="en-US" sz="3600" dirty="0">
                <a:solidFill>
                  <a:srgbClr val="00008F"/>
                </a:solidFill>
                <a:latin typeface="Arial"/>
                <a:cs typeface="Arial"/>
              </a:rPr>
              <a:t>Extra care on concurrent or multithread access to objects</a:t>
            </a:r>
          </a:p>
          <a:p>
            <a:pPr marL="2742565" lvl="2" indent="-456565"/>
            <a:endParaRPr lang="en-US" sz="3600" dirty="0">
              <a:solidFill>
                <a:srgbClr val="00008F"/>
              </a:solidFill>
              <a:latin typeface="Arial"/>
              <a:cs typeface="Arial"/>
            </a:endParaRPr>
          </a:p>
          <a:p>
            <a:pPr marL="1828165" lvl="1" indent="-456565"/>
            <a:r>
              <a:rPr lang="en-US" sz="4400" dirty="0">
                <a:solidFill>
                  <a:srgbClr val="00008F"/>
                </a:solidFill>
                <a:latin typeface="Arial"/>
                <a:cs typeface="Arial"/>
              </a:rPr>
              <a:t>SEPIA – Picking service</a:t>
            </a:r>
            <a:endParaRPr lang="en-US" sz="4400"/>
          </a:p>
          <a:p>
            <a:pPr marL="2742565" lvl="2" indent="-456565"/>
            <a:r>
              <a:rPr lang="en-US" sz="3600" dirty="0" err="1">
                <a:solidFill>
                  <a:srgbClr val="00008F"/>
                </a:solidFill>
                <a:latin typeface="Arial"/>
                <a:cs typeface="Arial"/>
              </a:rPr>
              <a:t>Quarkus</a:t>
            </a:r>
            <a:endParaRPr lang="en-US" sz="3600" dirty="0">
              <a:solidFill>
                <a:srgbClr val="00008F"/>
              </a:solidFill>
              <a:latin typeface="Arial"/>
              <a:cs typeface="Arial"/>
            </a:endParaRPr>
          </a:p>
          <a:p>
            <a:pPr marL="2742565" lvl="2" indent="-456565"/>
            <a:r>
              <a:rPr lang="en-US" sz="3600" dirty="0">
                <a:solidFill>
                  <a:srgbClr val="00008F"/>
                </a:solidFill>
                <a:latin typeface="Arial"/>
                <a:cs typeface="Arial"/>
              </a:rPr>
              <a:t>REST</a:t>
            </a:r>
          </a:p>
          <a:p>
            <a:pPr marL="2742565" lvl="2" indent="-456565"/>
            <a:r>
              <a:rPr lang="en-US" sz="3600" dirty="0">
                <a:solidFill>
                  <a:srgbClr val="00008F"/>
                </a:solidFill>
                <a:latin typeface="Arial"/>
                <a:cs typeface="Arial"/>
              </a:rPr>
              <a:t>Kafka</a:t>
            </a:r>
          </a:p>
          <a:p>
            <a:pPr marL="2742565" lvl="2" indent="-456565"/>
            <a:r>
              <a:rPr lang="en-US" sz="3600" dirty="0" err="1">
                <a:solidFill>
                  <a:srgbClr val="00008F"/>
                </a:solidFill>
                <a:latin typeface="Arial"/>
                <a:cs typeface="Arial"/>
              </a:rPr>
              <a:t>VertX</a:t>
            </a:r>
            <a:endParaRPr lang="en-US" sz="3600" dirty="0">
              <a:solidFill>
                <a:srgbClr val="00008F"/>
              </a:solidFill>
              <a:latin typeface="Arial"/>
              <a:cs typeface="Arial"/>
            </a:endParaRPr>
          </a:p>
          <a:p>
            <a:pPr marL="2742565" lvl="2" indent="-456565"/>
            <a:r>
              <a:rPr lang="en-US" sz="3600" dirty="0" err="1">
                <a:solidFill>
                  <a:srgbClr val="00008F"/>
                </a:solidFill>
                <a:latin typeface="Arial"/>
                <a:cs typeface="Arial"/>
              </a:rPr>
              <a:t>Hazelcast</a:t>
            </a:r>
            <a:endParaRPr lang="en-US" sz="3600" dirty="0">
              <a:solidFill>
                <a:srgbClr val="00008F"/>
              </a:solidFill>
              <a:latin typeface="Arial"/>
              <a:cs typeface="Arial"/>
            </a:endParaRPr>
          </a:p>
          <a:p>
            <a:pPr marL="2742565" lvl="2" indent="-456565"/>
            <a:r>
              <a:rPr lang="en-US" sz="3600" dirty="0">
                <a:solidFill>
                  <a:srgbClr val="00008F"/>
                </a:solidFill>
                <a:latin typeface="Arial"/>
                <a:cs typeface="Arial"/>
              </a:rPr>
              <a:t>Hibernate</a:t>
            </a:r>
          </a:p>
          <a:p>
            <a:pPr marL="2742565" lvl="2" indent="-456565"/>
            <a:r>
              <a:rPr lang="en-US" sz="3600" dirty="0">
                <a:solidFill>
                  <a:srgbClr val="00008F"/>
                </a:solidFill>
                <a:latin typeface="Arial"/>
                <a:cs typeface="Arial"/>
              </a:rPr>
              <a:t>Interceptors</a:t>
            </a:r>
          </a:p>
          <a:p>
            <a:pPr marL="2742565" lvl="2" indent="-456565"/>
            <a:r>
              <a:rPr lang="en-US" sz="3600" dirty="0">
                <a:solidFill>
                  <a:srgbClr val="00008F"/>
                </a:solidFill>
                <a:latin typeface="Arial"/>
                <a:cs typeface="Arial"/>
              </a:rPr>
              <a:t>Lombok</a:t>
            </a:r>
            <a:endParaRPr lang="en-US" sz="3600">
              <a:solidFill>
                <a:srgbClr val="00008F"/>
              </a:solidFill>
            </a:endParaRPr>
          </a:p>
          <a:p>
            <a:pPr marL="2742565" lvl="2" indent="-456565"/>
            <a:r>
              <a:rPr lang="en-US" sz="3600" dirty="0">
                <a:solidFill>
                  <a:srgbClr val="00008F"/>
                </a:solidFill>
                <a:latin typeface="Arial"/>
                <a:cs typeface="Arial"/>
              </a:rPr>
              <a:t>etc...</a:t>
            </a:r>
          </a:p>
          <a:p>
            <a:pPr marL="1828165" lvl="1" indent="-456565"/>
            <a:r>
              <a:rPr lang="en-US" sz="4400" dirty="0">
                <a:solidFill>
                  <a:srgbClr val="00008F"/>
                </a:solidFill>
                <a:latin typeface="Arial"/>
                <a:cs typeface="Arial"/>
              </a:rPr>
              <a:t>A lot of sources for possible issues!!!</a:t>
            </a:r>
          </a:p>
        </p:txBody>
      </p:sp>
    </p:spTree>
    <p:extLst>
      <p:ext uri="{BB962C8B-B14F-4D97-AF65-F5344CB8AC3E}">
        <p14:creationId xmlns:p14="http://schemas.microsoft.com/office/powerpoint/2010/main" val="427914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Topics</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0115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isolate the problem?</a:t>
            </a:r>
            <a:endParaRPr lang="en-US" b="0">
              <a:latin typeface="Arial"/>
              <a:cs typeface="Arial"/>
            </a:endParaRP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dirty="0">
                <a:solidFill>
                  <a:srgbClr val="00008F"/>
                </a:solidFill>
                <a:latin typeface="Arial"/>
                <a:cs typeface="Arial"/>
              </a:rPr>
              <a:t>Focus at one system input at a time</a:t>
            </a:r>
            <a:endParaRPr lang="en-US" dirty="0"/>
          </a:p>
          <a:p>
            <a:pPr marL="2742565" lvl="2" indent="-571500"/>
            <a:r>
              <a:rPr lang="en-US" dirty="0">
                <a:solidFill>
                  <a:srgbClr val="00008F"/>
                </a:solidFill>
                <a:latin typeface="Arial"/>
                <a:cs typeface="Arial"/>
              </a:rPr>
              <a:t>Do not add unnecessary complexity</a:t>
            </a:r>
          </a:p>
          <a:p>
            <a:pPr marL="2742565" lvl="2" indent="-456565"/>
            <a:endParaRPr lang="en-US">
              <a:solidFill>
                <a:srgbClr val="00008F"/>
              </a:solidFill>
              <a:latin typeface="Arial"/>
              <a:cs typeface="Arial"/>
            </a:endParaRPr>
          </a:p>
          <a:p>
            <a:pPr marL="1828165" lvl="1" indent="-456565"/>
            <a:r>
              <a:rPr lang="en-US" dirty="0">
                <a:solidFill>
                  <a:srgbClr val="00008F"/>
                </a:solidFill>
                <a:latin typeface="Arial"/>
                <a:cs typeface="Arial"/>
              </a:rPr>
              <a:t>Use tools that allow you to create load on the application</a:t>
            </a:r>
            <a:endParaRPr lang="en-US" dirty="0">
              <a:solidFill>
                <a:srgbClr val="000000"/>
              </a:solidFill>
              <a:latin typeface="Arial"/>
              <a:cs typeface="Arial"/>
            </a:endParaRPr>
          </a:p>
          <a:p>
            <a:pPr marL="2742565" lvl="2" indent="-456565"/>
            <a:r>
              <a:rPr lang="en-US" dirty="0">
                <a:solidFill>
                  <a:srgbClr val="00008F"/>
                </a:solidFill>
                <a:latin typeface="Arial"/>
                <a:cs typeface="Arial"/>
              </a:rPr>
              <a:t>We should be able to repeat the test systematically </a:t>
            </a:r>
          </a:p>
          <a:p>
            <a:pPr marL="2742565" lvl="2" indent="-456565"/>
            <a:r>
              <a:rPr lang="en-US" dirty="0">
                <a:solidFill>
                  <a:srgbClr val="00008F"/>
                </a:solidFill>
                <a:latin typeface="Arial"/>
                <a:cs typeface="Arial"/>
              </a:rPr>
              <a:t>Ex: </a:t>
            </a:r>
            <a:r>
              <a:rPr lang="en-US" dirty="0" err="1">
                <a:solidFill>
                  <a:srgbClr val="00008F"/>
                </a:solidFill>
                <a:latin typeface="Arial"/>
                <a:cs typeface="Arial"/>
              </a:rPr>
              <a:t>Jmeter</a:t>
            </a:r>
            <a:endParaRPr lang="en-US" dirty="0" err="1">
              <a:latin typeface="Arial"/>
              <a:cs typeface="Arial"/>
            </a:endParaRPr>
          </a:p>
          <a:p>
            <a:pPr marL="2742565" lvl="2" indent="-456565"/>
            <a:endParaRPr lang="en-US">
              <a:solidFill>
                <a:srgbClr val="00008F"/>
              </a:solidFill>
              <a:latin typeface="Arial"/>
              <a:cs typeface="Arial"/>
            </a:endParaRPr>
          </a:p>
          <a:p>
            <a:pPr marL="1828165" lvl="1" indent="-457200"/>
            <a:r>
              <a:rPr lang="en-US" dirty="0">
                <a:solidFill>
                  <a:srgbClr val="00008F"/>
                </a:solidFill>
                <a:latin typeface="Arial"/>
                <a:cs typeface="Arial"/>
              </a:rPr>
              <a:t>Sample your application</a:t>
            </a:r>
            <a:endParaRPr lang="en-US" dirty="0">
              <a:solidFill>
                <a:srgbClr val="000000"/>
              </a:solidFill>
              <a:latin typeface="Arial"/>
              <a:cs typeface="Arial"/>
            </a:endParaRPr>
          </a:p>
          <a:p>
            <a:pPr marL="2742565" lvl="2" indent="-457200"/>
            <a:r>
              <a:rPr lang="en-US" dirty="0">
                <a:solidFill>
                  <a:srgbClr val="00008F"/>
                </a:solidFill>
                <a:latin typeface="Arial"/>
                <a:cs typeface="Arial"/>
              </a:rPr>
              <a:t>Long living objects are always </a:t>
            </a:r>
            <a:r>
              <a:rPr lang="en-US" b="1" dirty="0">
                <a:solidFill>
                  <a:srgbClr val="00008F"/>
                </a:solidFill>
                <a:latin typeface="Arial"/>
                <a:cs typeface="Arial"/>
              </a:rPr>
              <a:t>candidates</a:t>
            </a:r>
            <a:r>
              <a:rPr lang="en-US" dirty="0">
                <a:solidFill>
                  <a:srgbClr val="00008F"/>
                </a:solidFill>
                <a:latin typeface="Arial"/>
                <a:cs typeface="Arial"/>
              </a:rPr>
              <a:t>!</a:t>
            </a:r>
          </a:p>
          <a:p>
            <a:pPr marL="2742565" lvl="2" indent="-457200"/>
            <a:r>
              <a:rPr lang="en-US" dirty="0">
                <a:solidFill>
                  <a:srgbClr val="00008F"/>
                </a:solidFill>
                <a:latin typeface="Arial"/>
                <a:cs typeface="Arial"/>
              </a:rPr>
              <a:t>There must be a good reason for an object to survive a full GC</a:t>
            </a:r>
          </a:p>
          <a:p>
            <a:pPr marL="2285365" lvl="2" indent="0">
              <a:buNone/>
            </a:pPr>
            <a:endParaRPr lang="en-US">
              <a:solidFill>
                <a:srgbClr val="00008F"/>
              </a:solidFill>
              <a:latin typeface="Arial"/>
              <a:cs typeface="Arial"/>
            </a:endParaRPr>
          </a:p>
          <a:p>
            <a:pPr marL="1828165" lvl="1" indent="-456565"/>
            <a:r>
              <a:rPr lang="en-US" dirty="0">
                <a:solidFill>
                  <a:srgbClr val="00008F"/>
                </a:solidFill>
                <a:latin typeface="Arial"/>
                <a:cs typeface="Arial"/>
              </a:rPr>
              <a:t>Heap dump</a:t>
            </a:r>
            <a:endParaRPr lang="en-US" dirty="0"/>
          </a:p>
          <a:p>
            <a:pPr marL="2742565" lvl="2" indent="-456565"/>
            <a:r>
              <a:rPr lang="en-US" dirty="0">
                <a:solidFill>
                  <a:srgbClr val="00008F"/>
                </a:solidFill>
                <a:latin typeface="Arial"/>
                <a:cs typeface="Arial"/>
              </a:rPr>
              <a:t>Require extra knowledge</a:t>
            </a:r>
          </a:p>
        </p:txBody>
      </p:sp>
    </p:spTree>
    <p:extLst>
      <p:ext uri="{BB962C8B-B14F-4D97-AF65-F5344CB8AC3E}">
        <p14:creationId xmlns:p14="http://schemas.microsoft.com/office/powerpoint/2010/main" val="329095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How to isolate the problem?</a:t>
            </a:r>
            <a:endParaRPr lang="en-US" b="0"/>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180498" y="3306733"/>
            <a:ext cx="11817074" cy="8589640"/>
          </a:xfrm>
        </p:spPr>
        <p:txBody>
          <a:bodyPr lIns="0" tIns="45720" rIns="91440" bIns="45720" anchor="t">
            <a:noAutofit/>
          </a:bodyPr>
          <a:lstStyle/>
          <a:p>
            <a:pPr marL="1828165" lvl="1" indent="-456565"/>
            <a:r>
              <a:rPr lang="en-US" sz="4400">
                <a:solidFill>
                  <a:srgbClr val="00008F"/>
                </a:solidFill>
                <a:latin typeface="Arial"/>
                <a:cs typeface="Arial"/>
              </a:rPr>
              <a:t>Apply scientific method</a:t>
            </a:r>
          </a:p>
          <a:p>
            <a:pPr marL="2742565" lvl="2" indent="-456565"/>
            <a:r>
              <a:rPr lang="en-US" dirty="0">
                <a:solidFill>
                  <a:srgbClr val="00008F"/>
                </a:solidFill>
                <a:latin typeface="Arial"/>
                <a:cs typeface="Arial"/>
                <a:hlinkClick r:id="rId2"/>
              </a:rPr>
              <a:t>(source)</a:t>
            </a:r>
            <a:endParaRPr lang="en-US" dirty="0">
              <a:solidFill>
                <a:srgbClr val="00008F"/>
              </a:solidFill>
              <a:latin typeface="Arial"/>
              <a:cs typeface="Arial"/>
            </a:endParaRPr>
          </a:p>
          <a:p>
            <a:pPr marL="1828165" lvl="1" indent="-456565"/>
            <a:endParaRPr lang="en-US" sz="4400">
              <a:solidFill>
                <a:srgbClr val="00008F"/>
              </a:solidFill>
            </a:endParaRPr>
          </a:p>
          <a:p>
            <a:pPr marL="1828165" lvl="1" indent="-456565"/>
            <a:r>
              <a:rPr lang="en-US" sz="4400">
                <a:solidFill>
                  <a:srgbClr val="00008F"/>
                </a:solidFill>
                <a:latin typeface="Arial"/>
                <a:cs typeface="Arial"/>
              </a:rPr>
              <a:t>Establish a base of work</a:t>
            </a:r>
          </a:p>
          <a:p>
            <a:pPr marL="2742565" lvl="2" indent="-456565"/>
            <a:r>
              <a:rPr lang="en-US">
                <a:solidFill>
                  <a:srgbClr val="00008F"/>
                </a:solidFill>
                <a:latin typeface="Arial"/>
                <a:cs typeface="Arial"/>
              </a:rPr>
              <a:t>You have a framework to run tests</a:t>
            </a:r>
          </a:p>
          <a:p>
            <a:pPr marL="2742565" lvl="2" indent="-456565"/>
            <a:r>
              <a:rPr lang="en-US">
                <a:solidFill>
                  <a:srgbClr val="00008F"/>
                </a:solidFill>
                <a:latin typeface="Arial"/>
                <a:cs typeface="Arial"/>
              </a:rPr>
              <a:t>You can reproduce the problem each time you run the test</a:t>
            </a:r>
          </a:p>
          <a:p>
            <a:pPr marL="1828165" lvl="1" indent="-456565"/>
            <a:endParaRPr lang="en-US" sz="4400">
              <a:solidFill>
                <a:srgbClr val="00008F"/>
              </a:solidFill>
            </a:endParaRPr>
          </a:p>
          <a:p>
            <a:pPr marL="1828165" lvl="1" indent="-456565"/>
            <a:r>
              <a:rPr lang="en-US" sz="4400">
                <a:solidFill>
                  <a:srgbClr val="00008F"/>
                </a:solidFill>
                <a:latin typeface="Arial"/>
                <a:cs typeface="Arial"/>
              </a:rPr>
              <a:t>Change only one variable at a time</a:t>
            </a:r>
          </a:p>
          <a:p>
            <a:pPr marL="2742565" lvl="2" indent="-456565"/>
            <a:r>
              <a:rPr lang="en-US">
                <a:solidFill>
                  <a:srgbClr val="00008F"/>
                </a:solidFill>
                <a:latin typeface="Arial"/>
                <a:cs typeface="Arial"/>
              </a:rPr>
              <a:t>Run tests and checks results</a:t>
            </a:r>
            <a:endParaRPr lang="en-US"/>
          </a:p>
          <a:p>
            <a:pPr marL="2742565" lvl="2" indent="-456565"/>
            <a:r>
              <a:rPr lang="en-US">
                <a:solidFill>
                  <a:srgbClr val="00008F"/>
                </a:solidFill>
                <a:latin typeface="Arial"/>
                <a:cs typeface="Arial"/>
              </a:rPr>
              <a:t>Repeat until the problem disappear</a:t>
            </a:r>
          </a:p>
          <a:p>
            <a:pPr marL="1828165" lvl="1" indent="-456565"/>
            <a:endParaRPr lang="en-US" sz="4000">
              <a:solidFill>
                <a:srgbClr val="00008F"/>
              </a:solidFill>
            </a:endParaRPr>
          </a:p>
          <a:p>
            <a:pPr marL="1828165" lvl="1" indent="-456565"/>
            <a:endParaRPr lang="en-US" sz="4000">
              <a:solidFill>
                <a:srgbClr val="00008F"/>
              </a:solidFill>
            </a:endParaRPr>
          </a:p>
        </p:txBody>
      </p:sp>
      <p:pic>
        <p:nvPicPr>
          <p:cNvPr id="4" name="Picture 4">
            <a:extLst>
              <a:ext uri="{FF2B5EF4-FFF2-40B4-BE49-F238E27FC236}">
                <a16:creationId xmlns:a16="http://schemas.microsoft.com/office/drawing/2014/main" id="{0CDD8245-C957-49A0-9780-076FE388028C}"/>
              </a:ext>
            </a:extLst>
          </p:cNvPr>
          <p:cNvPicPr>
            <a:picLocks noChangeAspect="1"/>
          </p:cNvPicPr>
          <p:nvPr/>
        </p:nvPicPr>
        <p:blipFill>
          <a:blip r:embed="rId3"/>
          <a:stretch>
            <a:fillRect/>
          </a:stretch>
        </p:blipFill>
        <p:spPr>
          <a:xfrm>
            <a:off x="12738734" y="2867010"/>
            <a:ext cx="9506093" cy="9030788"/>
          </a:xfrm>
          <a:prstGeom prst="rect">
            <a:avLst/>
          </a:prstGeom>
          <a:noFill/>
        </p:spPr>
      </p:pic>
    </p:spTree>
    <p:extLst>
      <p:ext uri="{BB962C8B-B14F-4D97-AF65-F5344CB8AC3E}">
        <p14:creationId xmlns:p14="http://schemas.microsoft.com/office/powerpoint/2010/main" val="249170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How to isolate the problem?</a:t>
            </a:r>
            <a:endParaRPr lang="en-US" b="0">
              <a:latin typeface="Arial"/>
              <a:cs typeface="Arial"/>
            </a:endParaRP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2830699"/>
            <a:ext cx="22578499" cy="9638038"/>
          </a:xfrm>
        </p:spPr>
        <p:txBody>
          <a:bodyPr lIns="91440" tIns="45720" rIns="91440" bIns="45720" anchor="t"/>
          <a:lstStyle/>
          <a:p>
            <a:pPr marL="1828165" lvl="1" indent="-456565"/>
            <a:r>
              <a:rPr lang="en-US" sz="4000">
                <a:solidFill>
                  <a:srgbClr val="00008F"/>
                </a:solidFill>
                <a:latin typeface="Arial"/>
                <a:cs typeface="Arial"/>
              </a:rPr>
              <a:t>Create a source of true</a:t>
            </a:r>
          </a:p>
          <a:p>
            <a:pPr marL="2742565" lvl="2" indent="-456565"/>
            <a:r>
              <a:rPr lang="en-US" sz="3600">
                <a:solidFill>
                  <a:srgbClr val="00008F"/>
                </a:solidFill>
                <a:latin typeface="Arial"/>
                <a:cs typeface="Arial"/>
              </a:rPr>
              <a:t>Always use the same test</a:t>
            </a:r>
          </a:p>
          <a:p>
            <a:pPr marL="2742565" lvl="2" indent="-456565"/>
            <a:r>
              <a:rPr lang="en-US" sz="3600">
                <a:solidFill>
                  <a:srgbClr val="00008F"/>
                </a:solidFill>
                <a:latin typeface="Arial"/>
                <a:cs typeface="Arial"/>
              </a:rPr>
              <a:t>Remove modules and repeat the test</a:t>
            </a:r>
          </a:p>
          <a:p>
            <a:pPr marL="2742565" lvl="2" indent="-456565"/>
            <a:r>
              <a:rPr lang="en-US" sz="3600">
                <a:solidFill>
                  <a:srgbClr val="00008F"/>
                </a:solidFill>
                <a:latin typeface="Arial"/>
                <a:cs typeface="Arial"/>
              </a:rPr>
              <a:t>You already removed a lot of modules and the problem is still there?</a:t>
            </a:r>
            <a:endParaRPr lang="en-US" sz="3600">
              <a:solidFill>
                <a:srgbClr val="000000"/>
              </a:solidFill>
              <a:latin typeface="Arial"/>
              <a:cs typeface="Arial"/>
            </a:endParaRPr>
          </a:p>
          <a:p>
            <a:pPr marL="2742565" lvl="2" indent="-456565"/>
            <a:endParaRPr lang="en-US" sz="3600">
              <a:solidFill>
                <a:srgbClr val="00008F"/>
              </a:solidFill>
              <a:latin typeface="Arial"/>
              <a:cs typeface="Arial"/>
            </a:endParaRPr>
          </a:p>
          <a:p>
            <a:pPr marL="1828165" lvl="1" indent="-456565"/>
            <a:r>
              <a:rPr lang="en-US" sz="4000">
                <a:solidFill>
                  <a:srgbClr val="00008F"/>
                </a:solidFill>
                <a:latin typeface="Arial"/>
                <a:cs typeface="Arial"/>
              </a:rPr>
              <a:t>System break down</a:t>
            </a:r>
          </a:p>
          <a:p>
            <a:pPr marL="2742565" lvl="2" indent="-456565"/>
            <a:r>
              <a:rPr lang="en-US" sz="3600">
                <a:solidFill>
                  <a:srgbClr val="00008F"/>
                </a:solidFill>
                <a:latin typeface="Arial"/>
                <a:cs typeface="Arial"/>
              </a:rPr>
              <a:t>Is not easy to remove more modules</a:t>
            </a:r>
          </a:p>
          <a:p>
            <a:pPr marL="2742565" lvl="2" indent="-456565"/>
            <a:r>
              <a:rPr lang="en-US" sz="3600">
                <a:solidFill>
                  <a:srgbClr val="00008F"/>
                </a:solidFill>
                <a:latin typeface="Arial"/>
                <a:cs typeface="Arial"/>
              </a:rPr>
              <a:t>Start from the most basic application</a:t>
            </a:r>
            <a:endParaRPr lang="en-US"/>
          </a:p>
          <a:p>
            <a:pPr marL="2742565" lvl="2" indent="-456565"/>
            <a:endParaRPr lang="en-US" sz="3600">
              <a:solidFill>
                <a:srgbClr val="00008F"/>
              </a:solidFill>
              <a:latin typeface="Arial"/>
              <a:cs typeface="Arial"/>
            </a:endParaRPr>
          </a:p>
          <a:p>
            <a:pPr marL="1828165" lvl="1" indent="-456565"/>
            <a:r>
              <a:rPr lang="en-US" sz="4000" b="1">
                <a:solidFill>
                  <a:srgbClr val="00008F"/>
                </a:solidFill>
                <a:latin typeface="Arial"/>
                <a:cs typeface="Arial"/>
              </a:rPr>
              <a:t>Hello world</a:t>
            </a:r>
            <a:r>
              <a:rPr lang="en-US" sz="4000">
                <a:solidFill>
                  <a:srgbClr val="00008F"/>
                </a:solidFill>
                <a:latin typeface="Arial"/>
                <a:cs typeface="Arial"/>
              </a:rPr>
              <a:t> project</a:t>
            </a:r>
          </a:p>
          <a:p>
            <a:pPr marL="2742565" lvl="2" indent="-571500"/>
            <a:r>
              <a:rPr lang="en-US" sz="3600">
                <a:solidFill>
                  <a:srgbClr val="00008F"/>
                </a:solidFill>
                <a:latin typeface="Arial"/>
                <a:cs typeface="Arial"/>
              </a:rPr>
              <a:t>Create the most basic project where your test can run</a:t>
            </a:r>
          </a:p>
          <a:p>
            <a:pPr marL="2742565" lvl="2" indent="-571500"/>
            <a:r>
              <a:rPr lang="en-US" sz="3600">
                <a:solidFill>
                  <a:srgbClr val="00008F"/>
                </a:solidFill>
                <a:latin typeface="Arial"/>
                <a:cs typeface="Arial"/>
              </a:rPr>
              <a:t>The issue is not there</a:t>
            </a:r>
          </a:p>
          <a:p>
            <a:pPr marL="2742565" lvl="2" indent="-571500"/>
            <a:endParaRPr lang="en-US" sz="3600">
              <a:solidFill>
                <a:srgbClr val="00008F"/>
              </a:solidFill>
              <a:latin typeface="Arial"/>
              <a:cs typeface="Arial"/>
            </a:endParaRPr>
          </a:p>
          <a:p>
            <a:pPr marL="1828165" lvl="1" indent="-456565"/>
            <a:r>
              <a:rPr lang="en-US" sz="4000">
                <a:solidFill>
                  <a:srgbClr val="00008F"/>
                </a:solidFill>
                <a:latin typeface="Arial"/>
                <a:cs typeface="Arial"/>
              </a:rPr>
              <a:t>Add a module at a time until...</a:t>
            </a:r>
          </a:p>
          <a:p>
            <a:pPr marL="2742565" lvl="2" indent="-571500"/>
            <a:r>
              <a:rPr lang="en-US" sz="3600">
                <a:solidFill>
                  <a:srgbClr val="00008F"/>
                </a:solidFill>
                <a:latin typeface="Arial"/>
                <a:cs typeface="Arial"/>
              </a:rPr>
              <a:t>You can reproduce the problem again!!!</a:t>
            </a:r>
            <a:endParaRPr lang="en-US" sz="3600"/>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p:txBody>
      </p:sp>
    </p:spTree>
    <p:extLst>
      <p:ext uri="{BB962C8B-B14F-4D97-AF65-F5344CB8AC3E}">
        <p14:creationId xmlns:p14="http://schemas.microsoft.com/office/powerpoint/2010/main" val="179731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In-dept analysis</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05</a:t>
            </a:r>
            <a:endParaRPr lang="en-US"/>
          </a:p>
        </p:txBody>
      </p:sp>
    </p:spTree>
    <p:extLst>
      <p:ext uri="{BB962C8B-B14F-4D97-AF65-F5344CB8AC3E}">
        <p14:creationId xmlns:p14="http://schemas.microsoft.com/office/powerpoint/2010/main" val="427015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In-dept analysis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You have found an issue</a:t>
            </a:r>
            <a:endParaRPr lang="en-US">
              <a:solidFill>
                <a:srgbClr val="00008F"/>
              </a:solidFill>
            </a:endParaRPr>
          </a:p>
          <a:p>
            <a:pPr marL="1828165" lvl="1" indent="-456565"/>
            <a:r>
              <a:rPr lang="en-US">
                <a:solidFill>
                  <a:srgbClr val="00008F"/>
                </a:solidFill>
                <a:latin typeface="Arial"/>
                <a:cs typeface="Arial"/>
              </a:rPr>
              <a:t>You have a test to reproduce it</a:t>
            </a:r>
          </a:p>
          <a:p>
            <a:pPr marL="1828165" lvl="1" indent="-456565"/>
            <a:r>
              <a:rPr lang="en-US">
                <a:solidFill>
                  <a:srgbClr val="00008F"/>
                </a:solidFill>
                <a:latin typeface="Arial"/>
                <a:cs typeface="Arial"/>
              </a:rPr>
              <a:t>You have a very basic application where the issue is present</a:t>
            </a:r>
            <a:endParaRPr lang="en-US">
              <a:solidFill>
                <a:srgbClr val="00008F"/>
              </a:solidFill>
            </a:endParaRPr>
          </a:p>
          <a:p>
            <a:pPr marL="1828165" lvl="1" indent="-456565"/>
            <a:endParaRPr lang="en-US">
              <a:solidFill>
                <a:srgbClr val="00008F"/>
              </a:solidFill>
              <a:latin typeface="Arial"/>
              <a:cs typeface="Arial"/>
            </a:endParaRPr>
          </a:p>
          <a:p>
            <a:pPr marL="1828165" lvl="1" indent="-685800"/>
            <a:r>
              <a:rPr lang="en-US">
                <a:solidFill>
                  <a:srgbClr val="00008F"/>
                </a:solidFill>
                <a:latin typeface="Arial"/>
                <a:cs typeface="Arial"/>
              </a:rPr>
              <a:t>Take a break!</a:t>
            </a:r>
          </a:p>
          <a:p>
            <a:pPr marL="2742565" lvl="2" indent="-571500"/>
            <a:r>
              <a:rPr lang="en-US">
                <a:solidFill>
                  <a:srgbClr val="00008F"/>
                </a:solidFill>
                <a:latin typeface="Arial"/>
                <a:cs typeface="Arial"/>
              </a:rPr>
              <a:t>Repeat test</a:t>
            </a:r>
          </a:p>
          <a:p>
            <a:pPr marL="2742565" lvl="2" indent="-571500"/>
            <a:r>
              <a:rPr lang="en-US">
                <a:solidFill>
                  <a:srgbClr val="00008F"/>
                </a:solidFill>
                <a:latin typeface="Arial"/>
                <a:cs typeface="Arial"/>
              </a:rPr>
              <a:t>Repeat again</a:t>
            </a:r>
          </a:p>
          <a:p>
            <a:pPr marL="2742565" lvl="2" indent="-571500"/>
            <a:r>
              <a:rPr lang="en-US">
                <a:solidFill>
                  <a:srgbClr val="00008F"/>
                </a:solidFill>
                <a:latin typeface="Arial"/>
                <a:cs typeface="Arial"/>
              </a:rPr>
              <a:t>Look at the code</a:t>
            </a:r>
          </a:p>
          <a:p>
            <a:pPr marL="2742565" lvl="2" indent="-571500"/>
            <a:r>
              <a:rPr lang="en-US">
                <a:solidFill>
                  <a:srgbClr val="00008F"/>
                </a:solidFill>
                <a:latin typeface="Arial"/>
                <a:cs typeface="Arial"/>
              </a:rPr>
              <a:t>Look at the test</a:t>
            </a:r>
          </a:p>
          <a:p>
            <a:pPr marL="2742565" lvl="2" indent="-571500"/>
            <a:r>
              <a:rPr lang="en-US">
                <a:solidFill>
                  <a:srgbClr val="00008F"/>
                </a:solidFill>
                <a:latin typeface="Arial"/>
                <a:cs typeface="Arial"/>
              </a:rPr>
              <a:t>Repeat again</a:t>
            </a:r>
          </a:p>
          <a:p>
            <a:pPr marL="2742565" lvl="2" indent="-571500"/>
            <a:r>
              <a:rPr lang="en-US">
                <a:solidFill>
                  <a:srgbClr val="00008F"/>
                </a:solidFill>
                <a:latin typeface="Arial"/>
                <a:cs typeface="Arial"/>
              </a:rPr>
              <a:t>Always the same pattern?</a:t>
            </a:r>
          </a:p>
        </p:txBody>
      </p:sp>
    </p:spTree>
    <p:extLst>
      <p:ext uri="{BB962C8B-B14F-4D97-AF65-F5344CB8AC3E}">
        <p14:creationId xmlns:p14="http://schemas.microsoft.com/office/powerpoint/2010/main" val="2387129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In-dept analysis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Do some heap sampling</a:t>
            </a:r>
            <a:endParaRPr lang="en-US"/>
          </a:p>
          <a:p>
            <a:pPr marL="2742565" lvl="2" indent="-456565"/>
            <a:r>
              <a:rPr lang="en-US">
                <a:solidFill>
                  <a:srgbClr val="00008F"/>
                </a:solidFill>
                <a:latin typeface="Arial"/>
                <a:cs typeface="Arial"/>
              </a:rPr>
              <a:t>Check for biggest live objects and bytes</a:t>
            </a:r>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p:txBody>
      </p:sp>
      <p:pic>
        <p:nvPicPr>
          <p:cNvPr id="4" name="Picture 4">
            <a:extLst>
              <a:ext uri="{FF2B5EF4-FFF2-40B4-BE49-F238E27FC236}">
                <a16:creationId xmlns:a16="http://schemas.microsoft.com/office/drawing/2014/main" id="{78F82D9E-D833-4A44-B767-4E05B7B4B929}"/>
              </a:ext>
            </a:extLst>
          </p:cNvPr>
          <p:cNvPicPr>
            <a:picLocks noChangeAspect="1"/>
          </p:cNvPicPr>
          <p:nvPr/>
        </p:nvPicPr>
        <p:blipFill>
          <a:blip r:embed="rId2"/>
          <a:stretch>
            <a:fillRect/>
          </a:stretch>
        </p:blipFill>
        <p:spPr>
          <a:xfrm>
            <a:off x="2208123" y="5208612"/>
            <a:ext cx="19969550" cy="6748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5060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In-dept analysis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Heap dump</a:t>
            </a:r>
            <a:endParaRPr lang="en-US"/>
          </a:p>
          <a:p>
            <a:pPr marL="2742565" lvl="2" indent="-456565"/>
            <a:r>
              <a:rPr lang="en-US">
                <a:solidFill>
                  <a:srgbClr val="00008F"/>
                </a:solidFill>
                <a:latin typeface="Arial"/>
                <a:cs typeface="Arial"/>
              </a:rPr>
              <a:t>Sort by count</a:t>
            </a:r>
            <a:endParaRPr lang="en-US"/>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p:txBody>
      </p:sp>
      <p:pic>
        <p:nvPicPr>
          <p:cNvPr id="6" name="Picture 6">
            <a:extLst>
              <a:ext uri="{FF2B5EF4-FFF2-40B4-BE49-F238E27FC236}">
                <a16:creationId xmlns:a16="http://schemas.microsoft.com/office/drawing/2014/main" id="{FA06D93F-B571-4B09-8155-EB655A2E8E3A}"/>
              </a:ext>
            </a:extLst>
          </p:cNvPr>
          <p:cNvPicPr>
            <a:picLocks noChangeAspect="1"/>
          </p:cNvPicPr>
          <p:nvPr/>
        </p:nvPicPr>
        <p:blipFill>
          <a:blip r:embed="rId2"/>
          <a:stretch>
            <a:fillRect/>
          </a:stretch>
        </p:blipFill>
        <p:spPr>
          <a:xfrm>
            <a:off x="3804028" y="5429632"/>
            <a:ext cx="16703617" cy="6612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188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In-dept analysis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Heap dump</a:t>
            </a:r>
            <a:endParaRPr lang="en-US"/>
          </a:p>
          <a:p>
            <a:pPr marL="2742565" lvl="2" indent="-456565"/>
            <a:r>
              <a:rPr lang="en-US">
                <a:solidFill>
                  <a:srgbClr val="00008F"/>
                </a:solidFill>
                <a:latin typeface="Arial"/>
                <a:cs typeface="Arial"/>
              </a:rPr>
              <a:t>Sort by size</a:t>
            </a:r>
            <a:endParaRPr lang="en-US"/>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p:txBody>
      </p:sp>
      <p:pic>
        <p:nvPicPr>
          <p:cNvPr id="4" name="Picture 4">
            <a:extLst>
              <a:ext uri="{FF2B5EF4-FFF2-40B4-BE49-F238E27FC236}">
                <a16:creationId xmlns:a16="http://schemas.microsoft.com/office/drawing/2014/main" id="{C0CA1A7D-1314-4021-9E0F-0E3717AEABE3}"/>
              </a:ext>
            </a:extLst>
          </p:cNvPr>
          <p:cNvPicPr>
            <a:picLocks noChangeAspect="1"/>
          </p:cNvPicPr>
          <p:nvPr/>
        </p:nvPicPr>
        <p:blipFill>
          <a:blip r:embed="rId2"/>
          <a:stretch>
            <a:fillRect/>
          </a:stretch>
        </p:blipFill>
        <p:spPr>
          <a:xfrm>
            <a:off x="3815692" y="4996450"/>
            <a:ext cx="16568534" cy="7037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7449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In-dept analysis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Heap dump</a:t>
            </a:r>
            <a:endParaRPr lang="en-US"/>
          </a:p>
          <a:p>
            <a:pPr marL="2742565" lvl="2" indent="-456565"/>
            <a:r>
              <a:rPr lang="en-US">
                <a:solidFill>
                  <a:srgbClr val="00008F"/>
                </a:solidFill>
                <a:latin typeface="Arial"/>
                <a:cs typeface="Arial"/>
              </a:rPr>
              <a:t>Explore the objects</a:t>
            </a:r>
          </a:p>
        </p:txBody>
      </p:sp>
      <p:pic>
        <p:nvPicPr>
          <p:cNvPr id="5" name="Picture 5">
            <a:extLst>
              <a:ext uri="{FF2B5EF4-FFF2-40B4-BE49-F238E27FC236}">
                <a16:creationId xmlns:a16="http://schemas.microsoft.com/office/drawing/2014/main" id="{9D3FDC7A-1949-49CA-AB76-B460D7556DEC}"/>
              </a:ext>
            </a:extLst>
          </p:cNvPr>
          <p:cNvPicPr>
            <a:picLocks noChangeAspect="1"/>
          </p:cNvPicPr>
          <p:nvPr/>
        </p:nvPicPr>
        <p:blipFill>
          <a:blip r:embed="rId2"/>
          <a:stretch>
            <a:fillRect/>
          </a:stretch>
        </p:blipFill>
        <p:spPr>
          <a:xfrm>
            <a:off x="616893" y="5916212"/>
            <a:ext cx="14935709" cy="6504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21E1356B-3123-4534-9991-9A4B6AB130D4}"/>
              </a:ext>
            </a:extLst>
          </p:cNvPr>
          <p:cNvPicPr>
            <a:picLocks noChangeAspect="1"/>
          </p:cNvPicPr>
          <p:nvPr/>
        </p:nvPicPr>
        <p:blipFill>
          <a:blip r:embed="rId3"/>
          <a:stretch>
            <a:fillRect/>
          </a:stretch>
        </p:blipFill>
        <p:spPr>
          <a:xfrm>
            <a:off x="9584697" y="5699731"/>
            <a:ext cx="13369811" cy="6201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CA64D89F-59D8-413A-A0C0-D96A36D548CD}"/>
              </a:ext>
            </a:extLst>
          </p:cNvPr>
          <p:cNvPicPr>
            <a:picLocks noChangeAspect="1"/>
          </p:cNvPicPr>
          <p:nvPr/>
        </p:nvPicPr>
        <p:blipFill>
          <a:blip r:embed="rId4"/>
          <a:stretch>
            <a:fillRect/>
          </a:stretch>
        </p:blipFill>
        <p:spPr>
          <a:xfrm>
            <a:off x="11849787" y="1987949"/>
            <a:ext cx="11914970" cy="5358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8069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In-dept analysis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501092" y="3152036"/>
            <a:ext cx="10869526" cy="10094039"/>
          </a:xfrm>
        </p:spPr>
        <p:txBody>
          <a:bodyPr lIns="91440" tIns="45720" rIns="91440" bIns="45720" anchor="t"/>
          <a:lstStyle/>
          <a:p>
            <a:pPr marL="1370965" lvl="1" indent="-456565"/>
            <a:r>
              <a:rPr lang="en-US" dirty="0">
                <a:solidFill>
                  <a:srgbClr val="00008F"/>
                </a:solidFill>
                <a:latin typeface="Arial"/>
                <a:cs typeface="Arial"/>
              </a:rPr>
              <a:t>Study the source code</a:t>
            </a:r>
          </a:p>
          <a:p>
            <a:pPr marL="2285365" lvl="2" indent="-456565"/>
            <a:r>
              <a:rPr lang="en-US" dirty="0">
                <a:solidFill>
                  <a:srgbClr val="00008F"/>
                </a:solidFill>
                <a:latin typeface="Arial"/>
                <a:cs typeface="Arial"/>
              </a:rPr>
              <a:t>Check for suspicious methods</a:t>
            </a:r>
          </a:p>
          <a:p>
            <a:pPr marL="3199765" lvl="3" indent="-456565"/>
            <a:r>
              <a:rPr lang="en-US" b="1" err="1">
                <a:solidFill>
                  <a:srgbClr val="00008F"/>
                </a:solidFill>
                <a:highlight>
                  <a:srgbClr val="FFFF00"/>
                </a:highlight>
                <a:latin typeface="Arial"/>
                <a:cs typeface="Arial"/>
              </a:rPr>
              <a:t>ConcurrentHashMap</a:t>
            </a:r>
            <a:endParaRPr lang="en-US" b="1">
              <a:solidFill>
                <a:srgbClr val="00008F"/>
              </a:solidFill>
              <a:highlight>
                <a:srgbClr val="FFFF00"/>
              </a:highlight>
              <a:latin typeface="Arial"/>
              <a:cs typeface="Arial"/>
            </a:endParaRPr>
          </a:p>
          <a:p>
            <a:pPr marL="3199765" lvl="3" indent="-456565"/>
            <a:endParaRPr lang="en-US" b="1">
              <a:solidFill>
                <a:srgbClr val="00008F"/>
              </a:solidFill>
              <a:highlight>
                <a:srgbClr val="FFFF00"/>
              </a:highlight>
              <a:latin typeface="Arial"/>
              <a:cs typeface="Arial"/>
            </a:endParaRPr>
          </a:p>
          <a:p>
            <a:pPr marL="1370965" lvl="1" indent="-456565"/>
            <a:r>
              <a:rPr lang="en-US" dirty="0" err="1">
                <a:solidFill>
                  <a:srgbClr val="00008F"/>
                </a:solidFill>
                <a:latin typeface="Arial"/>
                <a:cs typeface="Arial"/>
              </a:rPr>
              <a:t>Quarkus</a:t>
            </a:r>
            <a:r>
              <a:rPr lang="en-US" dirty="0">
                <a:solidFill>
                  <a:srgbClr val="00008F"/>
                </a:solidFill>
                <a:latin typeface="Arial"/>
                <a:cs typeface="Arial"/>
              </a:rPr>
              <a:t> source code is available</a:t>
            </a:r>
          </a:p>
          <a:p>
            <a:pPr marL="2285365" lvl="2" indent="-456565"/>
            <a:r>
              <a:rPr lang="en-US" dirty="0">
                <a:solidFill>
                  <a:srgbClr val="00008F"/>
                </a:solidFill>
                <a:latin typeface="Arial"/>
                <a:cs typeface="Arial"/>
              </a:rPr>
              <a:t>Read the code</a:t>
            </a:r>
            <a:endParaRPr lang="en-US" dirty="0"/>
          </a:p>
          <a:p>
            <a:pPr marL="2285365" lvl="2" indent="-456565"/>
            <a:r>
              <a:rPr lang="en-US" dirty="0">
                <a:solidFill>
                  <a:srgbClr val="00008F"/>
                </a:solidFill>
                <a:latin typeface="Arial"/>
                <a:cs typeface="Arial"/>
              </a:rPr>
              <a:t>Debug the code</a:t>
            </a:r>
            <a:endParaRPr lang="en-US" dirty="0"/>
          </a:p>
          <a:p>
            <a:pPr marL="2285365" lvl="2" indent="-456565"/>
            <a:endParaRPr lang="en-US" dirty="0">
              <a:solidFill>
                <a:srgbClr val="00008F"/>
              </a:solidFill>
              <a:latin typeface="Arial"/>
              <a:cs typeface="Arial"/>
            </a:endParaRPr>
          </a:p>
          <a:p>
            <a:pPr marL="1370965" lvl="1" indent="-456565"/>
            <a:r>
              <a:rPr lang="en-US" dirty="0">
                <a:solidFill>
                  <a:srgbClr val="00008F"/>
                </a:solidFill>
                <a:latin typeface="Arial"/>
                <a:cs typeface="Arial"/>
              </a:rPr>
              <a:t>Found a reference to an HashMap</a:t>
            </a:r>
          </a:p>
          <a:p>
            <a:pPr marL="1370965" lvl="1" indent="-456565"/>
            <a:endParaRPr lang="en-US" dirty="0">
              <a:solidFill>
                <a:srgbClr val="00008F"/>
              </a:solidFill>
              <a:latin typeface="Arial"/>
              <a:cs typeface="Arial"/>
            </a:endParaRPr>
          </a:p>
          <a:p>
            <a:pPr marL="1370965" lvl="1" indent="-456565"/>
            <a:r>
              <a:rPr lang="en-US" dirty="0">
                <a:solidFill>
                  <a:srgbClr val="00008F"/>
                </a:solidFill>
                <a:latin typeface="Arial"/>
                <a:cs typeface="Arial"/>
              </a:rPr>
              <a:t>Found a dead end!</a:t>
            </a:r>
          </a:p>
          <a:p>
            <a:pPr marL="2285365" lvl="2" indent="-456565"/>
            <a:r>
              <a:rPr lang="en-US" dirty="0">
                <a:solidFill>
                  <a:srgbClr val="00008F"/>
                </a:solidFill>
                <a:latin typeface="Arial"/>
                <a:cs typeface="Arial"/>
              </a:rPr>
              <a:t>And now what?!!!</a:t>
            </a:r>
          </a:p>
        </p:txBody>
      </p:sp>
      <p:pic>
        <p:nvPicPr>
          <p:cNvPr id="5" name="Picture 5">
            <a:extLst>
              <a:ext uri="{FF2B5EF4-FFF2-40B4-BE49-F238E27FC236}">
                <a16:creationId xmlns:a16="http://schemas.microsoft.com/office/drawing/2014/main" id="{D783C2BA-3847-40B6-9E27-508657D9AFDF}"/>
              </a:ext>
            </a:extLst>
          </p:cNvPr>
          <p:cNvPicPr>
            <a:picLocks noChangeAspect="1"/>
          </p:cNvPicPr>
          <p:nvPr/>
        </p:nvPicPr>
        <p:blipFill>
          <a:blip r:embed="rId2"/>
          <a:stretch>
            <a:fillRect/>
          </a:stretch>
        </p:blipFill>
        <p:spPr>
          <a:xfrm>
            <a:off x="10503568" y="2425750"/>
            <a:ext cx="12762093" cy="47271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F364F209-8C4B-4F62-86C1-EA31C741A3E8}"/>
              </a:ext>
            </a:extLst>
          </p:cNvPr>
          <p:cNvPicPr>
            <a:picLocks noChangeAspect="1"/>
          </p:cNvPicPr>
          <p:nvPr/>
        </p:nvPicPr>
        <p:blipFill>
          <a:blip r:embed="rId3"/>
          <a:stretch>
            <a:fillRect/>
          </a:stretch>
        </p:blipFill>
        <p:spPr>
          <a:xfrm>
            <a:off x="13900298" y="5678942"/>
            <a:ext cx="9614217" cy="6839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1795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Topics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2286000" lvl="1" indent="-914400">
              <a:buAutoNum type="arabicPeriod"/>
            </a:pPr>
            <a:r>
              <a:rPr lang="en-US">
                <a:solidFill>
                  <a:srgbClr val="00008F"/>
                </a:solidFill>
                <a:latin typeface="Arial"/>
                <a:cs typeface="Arial"/>
              </a:rPr>
              <a:t>Memory leak</a:t>
            </a:r>
            <a:endParaRPr lang="en-US">
              <a:solidFill>
                <a:srgbClr val="000000"/>
              </a:solidFill>
              <a:latin typeface="Arial"/>
              <a:cs typeface="Arial"/>
            </a:endParaRPr>
          </a:p>
          <a:p>
            <a:pPr marL="2286000" lvl="1" indent="-914400">
              <a:buAutoNum type="arabicPeriod"/>
            </a:pPr>
            <a:r>
              <a:rPr lang="en-US">
                <a:solidFill>
                  <a:srgbClr val="00008F"/>
                </a:solidFill>
                <a:latin typeface="Arial"/>
                <a:cs typeface="Arial"/>
              </a:rPr>
              <a:t>Java memory model</a:t>
            </a:r>
          </a:p>
          <a:p>
            <a:pPr marL="2286000" lvl="1" indent="-914400">
              <a:buAutoNum type="arabicPeriod"/>
            </a:pPr>
            <a:r>
              <a:rPr lang="en-US">
                <a:solidFill>
                  <a:srgbClr val="00008F"/>
                </a:solidFill>
                <a:latin typeface="Arial"/>
                <a:cs typeface="Arial"/>
              </a:rPr>
              <a:t>How to detect memory leaks?</a:t>
            </a:r>
          </a:p>
          <a:p>
            <a:pPr marL="2286000" lvl="1" indent="-914400">
              <a:buAutoNum type="arabicPeriod"/>
            </a:pPr>
            <a:r>
              <a:rPr lang="en-US">
                <a:solidFill>
                  <a:srgbClr val="00008F"/>
                </a:solidFill>
                <a:latin typeface="Arial"/>
                <a:cs typeface="Arial"/>
              </a:rPr>
              <a:t>How to isolate the problem?</a:t>
            </a:r>
          </a:p>
          <a:p>
            <a:pPr marL="2286000" lvl="1" indent="-914400">
              <a:buAutoNum type="arabicPeriod"/>
            </a:pPr>
            <a:r>
              <a:rPr lang="en-US">
                <a:solidFill>
                  <a:srgbClr val="00008F"/>
                </a:solidFill>
                <a:latin typeface="Arial"/>
                <a:cs typeface="Arial"/>
              </a:rPr>
              <a:t>In-dept analysis</a:t>
            </a:r>
          </a:p>
          <a:p>
            <a:pPr marL="2286000" lvl="1" indent="-914400">
              <a:buAutoNum type="arabicPeriod"/>
            </a:pPr>
            <a:r>
              <a:rPr lang="en-US">
                <a:solidFill>
                  <a:srgbClr val="00008F"/>
                </a:solidFill>
                <a:latin typeface="Arial"/>
                <a:cs typeface="Arial"/>
              </a:rPr>
              <a:t>Get a different perspective</a:t>
            </a:r>
          </a:p>
          <a:p>
            <a:pPr marL="2286000" lvl="1" indent="-914400">
              <a:buAutoNum type="arabicPeriod"/>
            </a:pPr>
            <a:r>
              <a:rPr lang="en-US">
                <a:solidFill>
                  <a:srgbClr val="00008F"/>
                </a:solidFill>
                <a:latin typeface="Arial"/>
                <a:cs typeface="Arial"/>
              </a:rPr>
              <a:t>Live demo</a:t>
            </a:r>
          </a:p>
          <a:p>
            <a:pPr marL="2286000" lvl="1" indent="-914400">
              <a:buAutoNum type="arabicPeriod"/>
            </a:pPr>
            <a:r>
              <a:rPr lang="en-US">
                <a:solidFill>
                  <a:srgbClr val="00008F"/>
                </a:solidFill>
                <a:latin typeface="Arial"/>
                <a:cs typeface="Arial"/>
              </a:rPr>
              <a:t>What are the next steps?</a:t>
            </a:r>
          </a:p>
          <a:p>
            <a:pPr marL="1828165" lvl="1" indent="-456565"/>
            <a:endParaRPr lang="en-US">
              <a:solidFill>
                <a:srgbClr val="00008F"/>
              </a:solidFill>
              <a:latin typeface="Arial"/>
              <a:cs typeface="Arial"/>
            </a:endParaRPr>
          </a:p>
          <a:p>
            <a:pPr marL="1828165" lvl="1" indent="-456565"/>
            <a:endParaRPr lang="en-US">
              <a:solidFill>
                <a:srgbClr val="00008F"/>
              </a:solidFill>
              <a:latin typeface="Arial"/>
              <a:cs typeface="Arial"/>
            </a:endParaRPr>
          </a:p>
          <a:p>
            <a:pPr marL="1828165" lvl="1" indent="-456565">
              <a:buChar char="•"/>
            </a:pPr>
            <a:endParaRPr lang="en-US">
              <a:solidFill>
                <a:srgbClr val="00008F"/>
              </a:solidFill>
              <a:latin typeface="Arial"/>
              <a:cs typeface="Arial"/>
            </a:endParaRPr>
          </a:p>
          <a:p>
            <a:pPr marL="2742565" lvl="2" indent="-456565">
              <a:buChar char="•"/>
            </a:pPr>
            <a:endParaRPr lang="en-US">
              <a:solidFill>
                <a:srgbClr val="00008F"/>
              </a:solidFill>
              <a:latin typeface="Arial"/>
              <a:cs typeface="Arial"/>
            </a:endParaRPr>
          </a:p>
          <a:p>
            <a:pPr marL="2742565" lvl="2" indent="-456565">
              <a:buChar char="•"/>
            </a:pPr>
            <a:endParaRPr lang="en-US">
              <a:solidFill>
                <a:srgbClr val="00008F"/>
              </a:solidFill>
              <a:latin typeface="Arial"/>
              <a:cs typeface="Arial"/>
            </a:endParaRPr>
          </a:p>
          <a:p>
            <a:pPr marL="4571365" lvl="4" indent="-456565">
              <a:buChar char="•"/>
            </a:pPr>
            <a:endParaRPr lang="en-US">
              <a:solidFill>
                <a:srgbClr val="000000"/>
              </a:solidFill>
              <a:latin typeface="Arial"/>
              <a:cs typeface="Arial"/>
            </a:endParaRPr>
          </a:p>
          <a:p>
            <a:pPr marL="3656965" lvl="3" indent="-456565">
              <a:buChar char="•"/>
            </a:pPr>
            <a:endParaRPr lang="en-US">
              <a:solidFill>
                <a:srgbClr val="000000"/>
              </a:solidFill>
              <a:latin typeface="Arial"/>
              <a:cs typeface="Arial"/>
            </a:endParaRPr>
          </a:p>
          <a:p>
            <a:pPr marL="1828165" lvl="1" indent="-456565">
              <a:buChar char="•"/>
            </a:pPr>
            <a:endParaRPr lang="en-US">
              <a:solidFill>
                <a:srgbClr val="000000"/>
              </a:solidFill>
              <a:latin typeface="Arial"/>
              <a:cs typeface="Arial"/>
            </a:endParaRPr>
          </a:p>
          <a:p>
            <a:pPr marL="3656965" lvl="3" indent="-456565">
              <a:buChar char="•"/>
            </a:pPr>
            <a:endParaRPr lang="en-US">
              <a:solidFill>
                <a:srgbClr val="00008F"/>
              </a:solidFill>
              <a:latin typeface="Arial"/>
              <a:cs typeface="Arial"/>
            </a:endParaRPr>
          </a:p>
          <a:p>
            <a:pPr marL="2742565" lvl="2" indent="-456565">
              <a:buChar char="•"/>
            </a:pPr>
            <a:endParaRPr lang="en-US">
              <a:solidFill>
                <a:srgbClr val="00008F"/>
              </a:solidFill>
              <a:latin typeface="Arial"/>
              <a:cs typeface="Arial"/>
            </a:endParaRPr>
          </a:p>
          <a:p>
            <a:pPr marL="2742565" lvl="2" indent="-456565">
              <a:buChar char="•"/>
            </a:pPr>
            <a:endParaRPr lang="en-US">
              <a:solidFill>
                <a:srgbClr val="00008F"/>
              </a:solidFill>
              <a:latin typeface="Arial"/>
              <a:cs typeface="Arial"/>
            </a:endParaRPr>
          </a:p>
          <a:p>
            <a:pPr marL="1828165" lvl="1" indent="-456565">
              <a:buChar char="•"/>
            </a:pPr>
            <a:endParaRPr lang="en-US">
              <a:solidFill>
                <a:srgbClr val="000000"/>
              </a:solidFill>
              <a:latin typeface="Arial"/>
              <a:cs typeface="Arial"/>
            </a:endParaRPr>
          </a:p>
          <a:p>
            <a:pPr marL="457200" indent="-457200">
              <a:buChar char="•"/>
            </a:pPr>
            <a:r>
              <a:rPr lang="en-US">
                <a:latin typeface="Arial"/>
                <a:cs typeface="Arial"/>
              </a:rPr>
              <a:t>Java virtual machine overview</a:t>
            </a:r>
            <a:endParaRPr lang="en-US"/>
          </a:p>
          <a:p>
            <a:pPr marL="457200" indent="-457200">
              <a:buChar char="•"/>
            </a:pPr>
            <a:endParaRPr lang="en-US"/>
          </a:p>
          <a:p>
            <a:pPr marL="457200" indent="-457200">
              <a:buChar char="•"/>
            </a:pPr>
            <a:endParaRPr lang="en-US"/>
          </a:p>
        </p:txBody>
      </p:sp>
    </p:spTree>
    <p:extLst>
      <p:ext uri="{BB962C8B-B14F-4D97-AF65-F5344CB8AC3E}">
        <p14:creationId xmlns:p14="http://schemas.microsoft.com/office/powerpoint/2010/main" val="2411947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Get a different perspective</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06</a:t>
            </a:r>
            <a:endParaRPr lang="en-US"/>
          </a:p>
        </p:txBody>
      </p:sp>
    </p:spTree>
    <p:extLst>
      <p:ext uri="{BB962C8B-B14F-4D97-AF65-F5344CB8AC3E}">
        <p14:creationId xmlns:p14="http://schemas.microsoft.com/office/powerpoint/2010/main" val="2536809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Get a different perspective</a:t>
            </a: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417343" y="3222172"/>
            <a:ext cx="10361912" cy="4665950"/>
          </a:xfrm>
        </p:spPr>
        <p:txBody>
          <a:bodyPr lIns="91440" tIns="45720" rIns="91440" bIns="45720" anchor="t">
            <a:normAutofit/>
          </a:bodyPr>
          <a:lstStyle/>
          <a:p>
            <a:pPr marL="1828165" lvl="1" indent="-456565"/>
            <a:r>
              <a:rPr lang="en-US" sz="4400" dirty="0">
                <a:solidFill>
                  <a:srgbClr val="00008F"/>
                </a:solidFill>
                <a:latin typeface="Arial"/>
                <a:cs typeface="Arial"/>
              </a:rPr>
              <a:t>Eclipse Memory Analyzer (MAT)</a:t>
            </a:r>
          </a:p>
          <a:p>
            <a:pPr marL="2742565" lvl="2" indent="-456565"/>
            <a:r>
              <a:rPr lang="en-US" sz="3600" dirty="0">
                <a:solidFill>
                  <a:srgbClr val="00008F"/>
                </a:solidFill>
                <a:latin typeface="Arial"/>
                <a:cs typeface="Arial"/>
                <a:hlinkClick r:id="rId2"/>
              </a:rPr>
              <a:t>(source)</a:t>
            </a:r>
            <a:endParaRPr lang="en-US" sz="3600" dirty="0">
              <a:solidFill>
                <a:srgbClr val="00008F"/>
              </a:solidFill>
              <a:latin typeface="Arial"/>
              <a:cs typeface="Arial"/>
            </a:endParaRPr>
          </a:p>
          <a:p>
            <a:pPr marL="2742565" lvl="2" indent="-456565"/>
            <a:r>
              <a:rPr lang="en-US" sz="3600" dirty="0">
                <a:solidFill>
                  <a:srgbClr val="00008F"/>
                </a:solidFill>
                <a:latin typeface="Arial"/>
                <a:cs typeface="Arial"/>
              </a:rPr>
              <a:t>A fast and feature-rich </a:t>
            </a:r>
            <a:r>
              <a:rPr lang="en-US" sz="3600" dirty="0">
                <a:solidFill>
                  <a:srgbClr val="00008F"/>
                </a:solidFill>
                <a:highlight>
                  <a:srgbClr val="FFFF00"/>
                </a:highlight>
                <a:latin typeface="Arial"/>
                <a:cs typeface="Arial"/>
              </a:rPr>
              <a:t>Java heap analyzer</a:t>
            </a:r>
            <a:r>
              <a:rPr lang="en-US" sz="3600" dirty="0">
                <a:solidFill>
                  <a:srgbClr val="00008F"/>
                </a:solidFill>
                <a:latin typeface="Arial"/>
                <a:cs typeface="Arial"/>
              </a:rPr>
              <a:t> that helps you </a:t>
            </a:r>
            <a:r>
              <a:rPr lang="en-US" sz="3600" dirty="0">
                <a:solidFill>
                  <a:srgbClr val="00008F"/>
                </a:solidFill>
                <a:highlight>
                  <a:srgbClr val="FFFF00"/>
                </a:highlight>
                <a:latin typeface="Arial"/>
                <a:cs typeface="Arial"/>
              </a:rPr>
              <a:t>find memory leaks</a:t>
            </a:r>
            <a:r>
              <a:rPr lang="en-US" sz="3600" dirty="0">
                <a:solidFill>
                  <a:srgbClr val="00008F"/>
                </a:solidFill>
                <a:latin typeface="Arial"/>
                <a:cs typeface="Arial"/>
              </a:rPr>
              <a:t> and </a:t>
            </a:r>
            <a:r>
              <a:rPr lang="en-US" sz="3600" dirty="0">
                <a:solidFill>
                  <a:srgbClr val="00008F"/>
                </a:solidFill>
                <a:highlight>
                  <a:srgbClr val="FFFF00"/>
                </a:highlight>
                <a:latin typeface="Arial"/>
                <a:cs typeface="Arial"/>
              </a:rPr>
              <a:t>reduce memory</a:t>
            </a:r>
            <a:r>
              <a:rPr lang="en-US" sz="3600" dirty="0">
                <a:solidFill>
                  <a:srgbClr val="00008F"/>
                </a:solidFill>
                <a:latin typeface="Arial"/>
                <a:cs typeface="Arial"/>
              </a:rPr>
              <a:t> consumption.</a:t>
            </a:r>
            <a:endParaRPr lang="en-US" sz="3600" dirty="0">
              <a:latin typeface="Arial"/>
              <a:cs typeface="Arial"/>
            </a:endParaRPr>
          </a:p>
        </p:txBody>
      </p:sp>
      <p:pic>
        <p:nvPicPr>
          <p:cNvPr id="13" name="Picture 13">
            <a:extLst>
              <a:ext uri="{FF2B5EF4-FFF2-40B4-BE49-F238E27FC236}">
                <a16:creationId xmlns:a16="http://schemas.microsoft.com/office/drawing/2014/main" id="{C62B6F2C-8860-432F-AD86-466E96722243}"/>
              </a:ext>
            </a:extLst>
          </p:cNvPr>
          <p:cNvPicPr>
            <a:picLocks noChangeAspect="1"/>
          </p:cNvPicPr>
          <p:nvPr/>
        </p:nvPicPr>
        <p:blipFill>
          <a:blip r:embed="rId3"/>
          <a:stretch>
            <a:fillRect/>
          </a:stretch>
        </p:blipFill>
        <p:spPr>
          <a:xfrm>
            <a:off x="2486403" y="7171517"/>
            <a:ext cx="7365505" cy="5096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4">
            <a:extLst>
              <a:ext uri="{FF2B5EF4-FFF2-40B4-BE49-F238E27FC236}">
                <a16:creationId xmlns:a16="http://schemas.microsoft.com/office/drawing/2014/main" id="{9B646FD8-F277-4782-952F-92DBC490FA49}"/>
              </a:ext>
            </a:extLst>
          </p:cNvPr>
          <p:cNvPicPr>
            <a:picLocks noChangeAspect="1"/>
          </p:cNvPicPr>
          <p:nvPr/>
        </p:nvPicPr>
        <p:blipFill>
          <a:blip r:embed="rId4"/>
          <a:stretch>
            <a:fillRect/>
          </a:stretch>
        </p:blipFill>
        <p:spPr>
          <a:xfrm>
            <a:off x="12568661" y="5172690"/>
            <a:ext cx="10213665" cy="6491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7477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Get a different perspective</a:t>
            </a: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417343" y="3222172"/>
            <a:ext cx="10361912" cy="4665950"/>
          </a:xfrm>
        </p:spPr>
        <p:txBody>
          <a:bodyPr lIns="91440" tIns="45720" rIns="91440" bIns="45720" anchor="t">
            <a:normAutofit/>
          </a:bodyPr>
          <a:lstStyle/>
          <a:p>
            <a:pPr marL="1828165" lvl="1" indent="-456565"/>
            <a:r>
              <a:rPr lang="en-US" sz="4400">
                <a:solidFill>
                  <a:srgbClr val="00008F"/>
                </a:solidFill>
                <a:latin typeface="Arial"/>
                <a:cs typeface="Arial"/>
              </a:rPr>
              <a:t>Overview</a:t>
            </a:r>
            <a:endParaRPr lang="en-US"/>
          </a:p>
          <a:p>
            <a:pPr marL="2742565" lvl="2" indent="-456565"/>
            <a:endParaRPr lang="en-US" sz="3600">
              <a:solidFill>
                <a:srgbClr val="00008F"/>
              </a:solidFill>
              <a:latin typeface="Arial"/>
              <a:cs typeface="Arial"/>
            </a:endParaRPr>
          </a:p>
        </p:txBody>
      </p:sp>
      <p:pic>
        <p:nvPicPr>
          <p:cNvPr id="4" name="Picture 4">
            <a:extLst>
              <a:ext uri="{FF2B5EF4-FFF2-40B4-BE49-F238E27FC236}">
                <a16:creationId xmlns:a16="http://schemas.microsoft.com/office/drawing/2014/main" id="{6B5B7B58-AE9F-4195-B420-05F8C3561775}"/>
              </a:ext>
            </a:extLst>
          </p:cNvPr>
          <p:cNvPicPr>
            <a:picLocks noChangeAspect="1"/>
          </p:cNvPicPr>
          <p:nvPr/>
        </p:nvPicPr>
        <p:blipFill>
          <a:blip r:embed="rId2"/>
          <a:stretch>
            <a:fillRect/>
          </a:stretch>
        </p:blipFill>
        <p:spPr>
          <a:xfrm>
            <a:off x="4290626" y="4454906"/>
            <a:ext cx="15800686" cy="7531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708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F3C450F9-3157-44CA-8F71-49F141A273AD}"/>
              </a:ext>
            </a:extLst>
          </p:cNvPr>
          <p:cNvPicPr>
            <a:picLocks noChangeAspect="1"/>
          </p:cNvPicPr>
          <p:nvPr/>
        </p:nvPicPr>
        <p:blipFill>
          <a:blip r:embed="rId2"/>
          <a:stretch>
            <a:fillRect/>
          </a:stretch>
        </p:blipFill>
        <p:spPr>
          <a:xfrm>
            <a:off x="11396534" y="2810206"/>
            <a:ext cx="8471230" cy="5647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Get a different perspective</a:t>
            </a: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417343" y="3222172"/>
            <a:ext cx="10361912" cy="4665950"/>
          </a:xfrm>
        </p:spPr>
        <p:txBody>
          <a:bodyPr lIns="91440" tIns="45720" rIns="91440" bIns="45720" anchor="t">
            <a:normAutofit/>
          </a:bodyPr>
          <a:lstStyle/>
          <a:p>
            <a:pPr marL="1828165" lvl="1" indent="-456565"/>
            <a:r>
              <a:rPr lang="en-US" sz="4400">
                <a:solidFill>
                  <a:srgbClr val="00008F"/>
                </a:solidFill>
                <a:latin typeface="Arial"/>
                <a:cs typeface="Arial"/>
              </a:rPr>
              <a:t>Leak suspects</a:t>
            </a:r>
            <a:endParaRPr lang="en-US"/>
          </a:p>
          <a:p>
            <a:pPr marL="2742565" lvl="2" indent="-456565"/>
            <a:endParaRPr lang="en-US" sz="3600">
              <a:solidFill>
                <a:srgbClr val="00008F"/>
              </a:solidFill>
              <a:latin typeface="Arial"/>
              <a:cs typeface="Arial"/>
            </a:endParaRPr>
          </a:p>
        </p:txBody>
      </p:sp>
      <p:pic>
        <p:nvPicPr>
          <p:cNvPr id="6" name="Picture 6">
            <a:extLst>
              <a:ext uri="{FF2B5EF4-FFF2-40B4-BE49-F238E27FC236}">
                <a16:creationId xmlns:a16="http://schemas.microsoft.com/office/drawing/2014/main" id="{659FD79E-9DD7-49E6-8FF9-DA77143A8BDD}"/>
              </a:ext>
            </a:extLst>
          </p:cNvPr>
          <p:cNvPicPr>
            <a:picLocks noChangeAspect="1"/>
          </p:cNvPicPr>
          <p:nvPr/>
        </p:nvPicPr>
        <p:blipFill>
          <a:blip r:embed="rId3"/>
          <a:stretch>
            <a:fillRect/>
          </a:stretch>
        </p:blipFill>
        <p:spPr>
          <a:xfrm>
            <a:off x="14383944" y="6786785"/>
            <a:ext cx="9396107" cy="5597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67F8F636-47EF-4D23-A56F-D8F75DC70E80}"/>
              </a:ext>
            </a:extLst>
          </p:cNvPr>
          <p:cNvPicPr>
            <a:picLocks noChangeAspect="1"/>
          </p:cNvPicPr>
          <p:nvPr/>
        </p:nvPicPr>
        <p:blipFill>
          <a:blip r:embed="rId4"/>
          <a:stretch>
            <a:fillRect/>
          </a:stretch>
        </p:blipFill>
        <p:spPr>
          <a:xfrm>
            <a:off x="1040356" y="4266987"/>
            <a:ext cx="10128644" cy="8109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7093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Get a different perspective</a:t>
            </a:r>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417343" y="3222172"/>
            <a:ext cx="10361912" cy="4665950"/>
          </a:xfrm>
        </p:spPr>
        <p:txBody>
          <a:bodyPr lIns="91440" tIns="45720" rIns="91440" bIns="45720" anchor="t">
            <a:normAutofit/>
          </a:bodyPr>
          <a:lstStyle/>
          <a:p>
            <a:pPr marL="1828165" lvl="1" indent="-456565"/>
            <a:r>
              <a:rPr lang="en-US" sz="4400">
                <a:solidFill>
                  <a:srgbClr val="00008F"/>
                </a:solidFill>
                <a:latin typeface="Arial"/>
                <a:cs typeface="Arial"/>
              </a:rPr>
              <a:t>Check the oracle!!!</a:t>
            </a:r>
            <a:endParaRPr lang="en-US"/>
          </a:p>
          <a:p>
            <a:pPr marL="2742565" lvl="2" indent="-456565"/>
            <a:r>
              <a:rPr lang="en-US" sz="3600">
                <a:solidFill>
                  <a:srgbClr val="00008F"/>
                </a:solidFill>
                <a:latin typeface="Arial"/>
                <a:cs typeface="Arial"/>
                <a:hlinkClick r:id="rId2"/>
              </a:rPr>
              <a:t>(source)</a:t>
            </a:r>
          </a:p>
          <a:p>
            <a:pPr marL="2742565" lvl="2" indent="-456565"/>
            <a:endParaRPr lang="en-US" sz="3600">
              <a:solidFill>
                <a:srgbClr val="00008F"/>
              </a:solidFill>
              <a:latin typeface="Arial"/>
              <a:cs typeface="Arial"/>
            </a:endParaRPr>
          </a:p>
        </p:txBody>
      </p:sp>
      <p:pic>
        <p:nvPicPr>
          <p:cNvPr id="4" name="Picture 4">
            <a:extLst>
              <a:ext uri="{FF2B5EF4-FFF2-40B4-BE49-F238E27FC236}">
                <a16:creationId xmlns:a16="http://schemas.microsoft.com/office/drawing/2014/main" id="{64FDCC06-E8C9-4F71-8F4E-ED0AB6E53CC8}"/>
              </a:ext>
            </a:extLst>
          </p:cNvPr>
          <p:cNvPicPr>
            <a:picLocks noChangeAspect="1"/>
          </p:cNvPicPr>
          <p:nvPr/>
        </p:nvPicPr>
        <p:blipFill>
          <a:blip r:embed="rId3"/>
          <a:stretch>
            <a:fillRect/>
          </a:stretch>
        </p:blipFill>
        <p:spPr>
          <a:xfrm>
            <a:off x="770006" y="5044387"/>
            <a:ext cx="11424708" cy="1885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8">
            <a:extLst>
              <a:ext uri="{FF2B5EF4-FFF2-40B4-BE49-F238E27FC236}">
                <a16:creationId xmlns:a16="http://schemas.microsoft.com/office/drawing/2014/main" id="{B484845F-A8CE-45CF-8CFE-323B08460B0C}"/>
              </a:ext>
            </a:extLst>
          </p:cNvPr>
          <p:cNvPicPr>
            <a:picLocks noChangeAspect="1"/>
          </p:cNvPicPr>
          <p:nvPr/>
        </p:nvPicPr>
        <p:blipFill>
          <a:blip r:embed="rId4"/>
          <a:stretch>
            <a:fillRect/>
          </a:stretch>
        </p:blipFill>
        <p:spPr>
          <a:xfrm>
            <a:off x="871526" y="7145154"/>
            <a:ext cx="11932322" cy="5345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a:extLst>
              <a:ext uri="{FF2B5EF4-FFF2-40B4-BE49-F238E27FC236}">
                <a16:creationId xmlns:a16="http://schemas.microsoft.com/office/drawing/2014/main" id="{6E699356-9C4A-40B1-8903-6F2E0C5E019E}"/>
              </a:ext>
            </a:extLst>
          </p:cNvPr>
          <p:cNvPicPr>
            <a:picLocks noChangeAspect="1"/>
          </p:cNvPicPr>
          <p:nvPr/>
        </p:nvPicPr>
        <p:blipFill>
          <a:blip r:embed="rId5"/>
          <a:stretch>
            <a:fillRect/>
          </a:stretch>
        </p:blipFill>
        <p:spPr>
          <a:xfrm>
            <a:off x="5389299" y="4492741"/>
            <a:ext cx="18412864" cy="7943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655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Get a different perspective</a:t>
            </a:r>
            <a:endParaRPr lang="en-US" b="0"/>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513241" y="3154522"/>
            <a:ext cx="11563266" cy="3515903"/>
          </a:xfrm>
        </p:spPr>
        <p:txBody>
          <a:bodyPr lIns="91440" tIns="45720" rIns="91440" bIns="45720" anchor="t">
            <a:normAutofit/>
          </a:bodyPr>
          <a:lstStyle/>
          <a:p>
            <a:pPr marL="1828165" lvl="1" indent="-456565"/>
            <a:r>
              <a:rPr lang="en-US" sz="3600" dirty="0">
                <a:solidFill>
                  <a:srgbClr val="00008F"/>
                </a:solidFill>
                <a:latin typeface="Arial"/>
                <a:cs typeface="Arial"/>
              </a:rPr>
              <a:t>Discard </a:t>
            </a:r>
            <a:r>
              <a:rPr lang="en-US" sz="3600" b="1" dirty="0">
                <a:solidFill>
                  <a:srgbClr val="00008F"/>
                </a:solidFill>
                <a:latin typeface="Arial"/>
                <a:cs typeface="Arial"/>
              </a:rPr>
              <a:t>possible </a:t>
            </a:r>
            <a:r>
              <a:rPr lang="en-US" sz="3600" dirty="0">
                <a:solidFill>
                  <a:srgbClr val="00008F"/>
                </a:solidFill>
                <a:latin typeface="Arial"/>
                <a:cs typeface="Arial"/>
              </a:rPr>
              <a:t>false positives</a:t>
            </a:r>
          </a:p>
          <a:p>
            <a:pPr marL="2742565" lvl="2" indent="-456565"/>
            <a:r>
              <a:rPr lang="en-US" sz="3600" dirty="0">
                <a:solidFill>
                  <a:srgbClr val="00008F"/>
                </a:solidFill>
                <a:latin typeface="Arial"/>
                <a:cs typeface="Arial"/>
              </a:rPr>
              <a:t>Restrict </a:t>
            </a:r>
            <a:r>
              <a:rPr lang="en-US" sz="3600" dirty="0" err="1">
                <a:solidFill>
                  <a:srgbClr val="00008F"/>
                </a:solidFill>
                <a:latin typeface="Arial"/>
                <a:cs typeface="Arial"/>
              </a:rPr>
              <a:t>jvm</a:t>
            </a:r>
            <a:r>
              <a:rPr lang="en-US" sz="3600" dirty="0">
                <a:solidFill>
                  <a:srgbClr val="00008F"/>
                </a:solidFill>
                <a:latin typeface="Arial"/>
                <a:cs typeface="Arial"/>
              </a:rPr>
              <a:t> heap can lead to false positives</a:t>
            </a:r>
          </a:p>
          <a:p>
            <a:pPr marL="2742565" lvl="2" indent="-456565"/>
            <a:r>
              <a:rPr lang="en-US" sz="3600" b="1" dirty="0">
                <a:solidFill>
                  <a:srgbClr val="00008F"/>
                </a:solidFill>
                <a:latin typeface="Arial"/>
                <a:cs typeface="Arial"/>
              </a:rPr>
              <a:t>Always </a:t>
            </a:r>
            <a:r>
              <a:rPr lang="en-US" sz="3600" dirty="0">
                <a:solidFill>
                  <a:srgbClr val="00008F"/>
                </a:solidFill>
                <a:latin typeface="Arial"/>
                <a:cs typeface="Arial"/>
              </a:rPr>
              <a:t>take in consideration the </a:t>
            </a:r>
            <a:r>
              <a:rPr lang="en-US" sz="3600" b="1" dirty="0">
                <a:solidFill>
                  <a:srgbClr val="00008F"/>
                </a:solidFill>
                <a:latin typeface="Arial"/>
                <a:cs typeface="Arial"/>
              </a:rPr>
              <a:t>context </a:t>
            </a:r>
            <a:r>
              <a:rPr lang="en-US" sz="3600" dirty="0">
                <a:solidFill>
                  <a:srgbClr val="00008F"/>
                </a:solidFill>
                <a:latin typeface="Arial"/>
                <a:cs typeface="Arial"/>
              </a:rPr>
              <a:t>where you are testing</a:t>
            </a:r>
          </a:p>
          <a:p>
            <a:pPr marL="3656965" lvl="3" indent="-456565"/>
            <a:r>
              <a:rPr lang="en-US" sz="3200" dirty="0">
                <a:solidFill>
                  <a:srgbClr val="00008F"/>
                </a:solidFill>
                <a:latin typeface="Arial"/>
                <a:cs typeface="Arial"/>
              </a:rPr>
              <a:t>Ex: </a:t>
            </a:r>
            <a:r>
              <a:rPr lang="en-US" sz="3200" b="1" dirty="0" err="1">
                <a:solidFill>
                  <a:srgbClr val="00008F"/>
                </a:solidFill>
                <a:latin typeface="Arial"/>
                <a:cs typeface="Arial"/>
              </a:rPr>
              <a:t>Xms</a:t>
            </a:r>
            <a:r>
              <a:rPr lang="en-US" sz="3200" b="1" dirty="0">
                <a:solidFill>
                  <a:srgbClr val="00008F"/>
                </a:solidFill>
                <a:latin typeface="Arial"/>
                <a:cs typeface="Arial"/>
              </a:rPr>
              <a:t> </a:t>
            </a:r>
            <a:r>
              <a:rPr lang="en-US" sz="3200" dirty="0">
                <a:solidFill>
                  <a:srgbClr val="00008F"/>
                </a:solidFill>
                <a:latin typeface="Arial"/>
                <a:cs typeface="Arial"/>
              </a:rPr>
              <a:t>and </a:t>
            </a:r>
            <a:r>
              <a:rPr lang="en-US" sz="3200" b="1" dirty="0" err="1">
                <a:solidFill>
                  <a:srgbClr val="00008F"/>
                </a:solidFill>
                <a:latin typeface="Arial"/>
                <a:cs typeface="Arial"/>
              </a:rPr>
              <a:t>Xmx</a:t>
            </a:r>
            <a:r>
              <a:rPr lang="en-US" sz="3200" b="1" dirty="0">
                <a:solidFill>
                  <a:srgbClr val="00008F"/>
                </a:solidFill>
                <a:latin typeface="Arial"/>
                <a:cs typeface="Arial"/>
              </a:rPr>
              <a:t> </a:t>
            </a:r>
            <a:r>
              <a:rPr lang="en-US" sz="3200" dirty="0">
                <a:solidFill>
                  <a:srgbClr val="00008F"/>
                </a:solidFill>
                <a:latin typeface="Arial"/>
                <a:cs typeface="Arial"/>
              </a:rPr>
              <a:t>changes</a:t>
            </a:r>
          </a:p>
        </p:txBody>
      </p:sp>
      <p:pic>
        <p:nvPicPr>
          <p:cNvPr id="5" name="Picture 5">
            <a:extLst>
              <a:ext uri="{FF2B5EF4-FFF2-40B4-BE49-F238E27FC236}">
                <a16:creationId xmlns:a16="http://schemas.microsoft.com/office/drawing/2014/main" id="{3F01FD1E-65F3-46FA-864B-C93F034AC48D}"/>
              </a:ext>
            </a:extLst>
          </p:cNvPr>
          <p:cNvPicPr>
            <a:picLocks noChangeAspect="1"/>
          </p:cNvPicPr>
          <p:nvPr/>
        </p:nvPicPr>
        <p:blipFill>
          <a:blip r:embed="rId2"/>
          <a:stretch>
            <a:fillRect/>
          </a:stretch>
        </p:blipFill>
        <p:spPr>
          <a:xfrm>
            <a:off x="1207731" y="7293651"/>
            <a:ext cx="8107734" cy="5115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B390DC6B-69F7-45DF-853C-AFF04E391610}"/>
              </a:ext>
            </a:extLst>
          </p:cNvPr>
          <p:cNvPicPr>
            <a:picLocks noChangeAspect="1"/>
          </p:cNvPicPr>
          <p:nvPr/>
        </p:nvPicPr>
        <p:blipFill>
          <a:blip r:embed="rId3"/>
          <a:stretch>
            <a:fillRect/>
          </a:stretch>
        </p:blipFill>
        <p:spPr>
          <a:xfrm>
            <a:off x="12428683" y="4534219"/>
            <a:ext cx="11254942" cy="7816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8C51E1A5-47B3-4982-8084-C25CF0289BBB}"/>
              </a:ext>
            </a:extLst>
          </p:cNvPr>
          <p:cNvPicPr>
            <a:picLocks noChangeAspect="1"/>
          </p:cNvPicPr>
          <p:nvPr/>
        </p:nvPicPr>
        <p:blipFill>
          <a:blip r:embed="rId4"/>
          <a:stretch>
            <a:fillRect/>
          </a:stretch>
        </p:blipFill>
        <p:spPr>
          <a:xfrm>
            <a:off x="7149026" y="6924594"/>
            <a:ext cx="4876482" cy="3384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4925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Get a different perspective</a:t>
            </a:r>
            <a:endParaRPr lang="en-US" b="0"/>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513241" y="3154522"/>
            <a:ext cx="13982894" cy="1689358"/>
          </a:xfrm>
        </p:spPr>
        <p:txBody>
          <a:bodyPr lIns="91440" tIns="45720" rIns="91440" bIns="45720" anchor="t">
            <a:normAutofit fontScale="92500" lnSpcReduction="10000"/>
          </a:bodyPr>
          <a:lstStyle/>
          <a:p>
            <a:pPr marL="1828165" lvl="1" indent="-456565"/>
            <a:r>
              <a:rPr lang="en-US" sz="3600" dirty="0">
                <a:solidFill>
                  <a:srgbClr val="00008F"/>
                </a:solidFill>
                <a:latin typeface="Arial"/>
                <a:cs typeface="Arial"/>
              </a:rPr>
              <a:t>Same test results without restricting memory usage</a:t>
            </a:r>
          </a:p>
          <a:p>
            <a:pPr marL="1828165" lvl="1" indent="-456565"/>
            <a:endParaRPr lang="en-US" sz="3600" dirty="0">
              <a:solidFill>
                <a:srgbClr val="00008F"/>
              </a:solidFill>
              <a:latin typeface="Arial"/>
              <a:cs typeface="Arial"/>
            </a:endParaRPr>
          </a:p>
          <a:p>
            <a:pPr marL="1828165" lvl="1" indent="-456565"/>
            <a:r>
              <a:rPr lang="en-US" sz="3600" dirty="0">
                <a:solidFill>
                  <a:srgbClr val="00008F"/>
                </a:solidFill>
                <a:latin typeface="Arial"/>
                <a:cs typeface="Arial"/>
              </a:rPr>
              <a:t>Now you will only get </a:t>
            </a:r>
            <a:r>
              <a:rPr lang="en-US" sz="3600" b="1" dirty="0">
                <a:solidFill>
                  <a:srgbClr val="00008F"/>
                </a:solidFill>
                <a:latin typeface="Arial"/>
                <a:cs typeface="Arial"/>
              </a:rPr>
              <a:t>one </a:t>
            </a:r>
            <a:r>
              <a:rPr lang="en-US" sz="3600" dirty="0">
                <a:solidFill>
                  <a:srgbClr val="00008F"/>
                </a:solidFill>
                <a:latin typeface="Arial"/>
                <a:cs typeface="Arial"/>
              </a:rPr>
              <a:t>suspicious problem</a:t>
            </a:r>
          </a:p>
          <a:p>
            <a:pPr marL="1828165" lvl="1" indent="-571500"/>
            <a:endParaRPr lang="en-US" sz="3600" dirty="0">
              <a:solidFill>
                <a:srgbClr val="00008F"/>
              </a:solidFill>
              <a:latin typeface="Arial"/>
              <a:cs typeface="Arial"/>
            </a:endParaRPr>
          </a:p>
        </p:txBody>
      </p:sp>
      <p:pic>
        <p:nvPicPr>
          <p:cNvPr id="4" name="Picture 6">
            <a:extLst>
              <a:ext uri="{FF2B5EF4-FFF2-40B4-BE49-F238E27FC236}">
                <a16:creationId xmlns:a16="http://schemas.microsoft.com/office/drawing/2014/main" id="{00C62849-2AF0-48BC-A899-69AD73A92F62}"/>
              </a:ext>
            </a:extLst>
          </p:cNvPr>
          <p:cNvPicPr>
            <a:picLocks noChangeAspect="1"/>
          </p:cNvPicPr>
          <p:nvPr/>
        </p:nvPicPr>
        <p:blipFill>
          <a:blip r:embed="rId2"/>
          <a:stretch>
            <a:fillRect/>
          </a:stretch>
        </p:blipFill>
        <p:spPr>
          <a:xfrm>
            <a:off x="871529" y="6074315"/>
            <a:ext cx="8582067" cy="5558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DD342580-546D-4E37-BFD4-594833E5F861}"/>
              </a:ext>
            </a:extLst>
          </p:cNvPr>
          <p:cNvPicPr>
            <a:picLocks noChangeAspect="1"/>
          </p:cNvPicPr>
          <p:nvPr/>
        </p:nvPicPr>
        <p:blipFill>
          <a:blip r:embed="rId3"/>
          <a:stretch>
            <a:fillRect/>
          </a:stretch>
        </p:blipFill>
        <p:spPr>
          <a:xfrm>
            <a:off x="10448520" y="7789340"/>
            <a:ext cx="13065995" cy="4445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a:extLst>
              <a:ext uri="{FF2B5EF4-FFF2-40B4-BE49-F238E27FC236}">
                <a16:creationId xmlns:a16="http://schemas.microsoft.com/office/drawing/2014/main" id="{14C13910-EE95-4881-89EE-1D2AC26BFCAA}"/>
              </a:ext>
            </a:extLst>
          </p:cNvPr>
          <p:cNvPicPr>
            <a:picLocks noChangeAspect="1"/>
          </p:cNvPicPr>
          <p:nvPr/>
        </p:nvPicPr>
        <p:blipFill>
          <a:blip r:embed="rId4"/>
          <a:stretch>
            <a:fillRect/>
          </a:stretch>
        </p:blipFill>
        <p:spPr>
          <a:xfrm>
            <a:off x="6319924" y="5631797"/>
            <a:ext cx="7736043" cy="2147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9">
            <a:extLst>
              <a:ext uri="{FF2B5EF4-FFF2-40B4-BE49-F238E27FC236}">
                <a16:creationId xmlns:a16="http://schemas.microsoft.com/office/drawing/2014/main" id="{89C3BCE8-1BA0-4438-92E3-1433484BEEC8}"/>
              </a:ext>
            </a:extLst>
          </p:cNvPr>
          <p:cNvPicPr>
            <a:picLocks noChangeAspect="1"/>
          </p:cNvPicPr>
          <p:nvPr/>
        </p:nvPicPr>
        <p:blipFill>
          <a:blip r:embed="rId5"/>
          <a:stretch>
            <a:fillRect/>
          </a:stretch>
        </p:blipFill>
        <p:spPr>
          <a:xfrm>
            <a:off x="15203176" y="3999384"/>
            <a:ext cx="8192896" cy="3873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3360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Live demo</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07</a:t>
            </a:r>
            <a:endParaRPr lang="en-US"/>
          </a:p>
        </p:txBody>
      </p:sp>
    </p:spTree>
    <p:extLst>
      <p:ext uri="{BB962C8B-B14F-4D97-AF65-F5344CB8AC3E}">
        <p14:creationId xmlns:p14="http://schemas.microsoft.com/office/powerpoint/2010/main" val="1443754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Live demo</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Checkout the code at </a:t>
            </a:r>
            <a:r>
              <a:rPr lang="en-US" dirty="0">
                <a:solidFill>
                  <a:srgbClr val="00008F"/>
                </a:solidFill>
                <a:latin typeface="Arial"/>
                <a:cs typeface="Arial"/>
                <a:hlinkClick r:id="rId2"/>
              </a:rPr>
              <a:t>github</a:t>
            </a:r>
          </a:p>
          <a:p>
            <a:pPr marL="1828165" lvl="1" indent="-456565"/>
            <a:endParaRPr lang="en-US" dirty="0">
              <a:solidFill>
                <a:srgbClr val="00008F"/>
              </a:solidFill>
            </a:endParaRPr>
          </a:p>
          <a:p>
            <a:pPr marL="1828165" lvl="1" indent="-456565"/>
            <a:endParaRPr lang="en-US" dirty="0">
              <a:solidFill>
                <a:srgbClr val="00008F"/>
              </a:solidFill>
            </a:endParaRPr>
          </a:p>
        </p:txBody>
      </p:sp>
      <p:pic>
        <p:nvPicPr>
          <p:cNvPr id="5" name="Picture 5">
            <a:extLst>
              <a:ext uri="{FF2B5EF4-FFF2-40B4-BE49-F238E27FC236}">
                <a16:creationId xmlns:a16="http://schemas.microsoft.com/office/drawing/2014/main" id="{47B35E27-469E-4319-96C2-472C4A99B612}"/>
              </a:ext>
            </a:extLst>
          </p:cNvPr>
          <p:cNvPicPr>
            <a:picLocks noChangeAspect="1"/>
          </p:cNvPicPr>
          <p:nvPr/>
        </p:nvPicPr>
        <p:blipFill>
          <a:blip r:embed="rId3"/>
          <a:stretch>
            <a:fillRect/>
          </a:stretch>
        </p:blipFill>
        <p:spPr>
          <a:xfrm>
            <a:off x="4401115" y="4758019"/>
            <a:ext cx="15579697" cy="782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170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Live demo</a:t>
            </a:r>
            <a:endParaRPr lang="en-US"/>
          </a:p>
        </p:txBody>
      </p:sp>
      <p:pic>
        <p:nvPicPr>
          <p:cNvPr id="8" name="Picture 8">
            <a:extLst>
              <a:ext uri="{FF2B5EF4-FFF2-40B4-BE49-F238E27FC236}">
                <a16:creationId xmlns:a16="http://schemas.microsoft.com/office/drawing/2014/main" id="{F9C32691-0A20-4EB6-AD84-CAF97A8E95AB}"/>
              </a:ext>
            </a:extLst>
          </p:cNvPr>
          <p:cNvPicPr>
            <a:picLocks noChangeAspect="1"/>
          </p:cNvPicPr>
          <p:nvPr/>
        </p:nvPicPr>
        <p:blipFill>
          <a:blip r:embed="rId2"/>
          <a:stretch>
            <a:fillRect/>
          </a:stretch>
        </p:blipFill>
        <p:spPr>
          <a:xfrm>
            <a:off x="865492" y="5510236"/>
            <a:ext cx="16850381" cy="6893229"/>
          </a:xfrm>
          <a:prstGeom prst="rect">
            <a:avLst/>
          </a:prstGeom>
        </p:spPr>
      </p:pic>
      <p:sp>
        <p:nvSpPr>
          <p:cNvPr id="10" name="Content Placeholder 9">
            <a:extLst>
              <a:ext uri="{FF2B5EF4-FFF2-40B4-BE49-F238E27FC236}">
                <a16:creationId xmlns:a16="http://schemas.microsoft.com/office/drawing/2014/main" id="{CED252C1-7900-4EFF-9C45-C0DD226BEE2A}"/>
              </a:ext>
            </a:extLst>
          </p:cNvPr>
          <p:cNvSpPr>
            <a:spLocks noGrp="1"/>
          </p:cNvSpPr>
          <p:nvPr>
            <p:ph idx="1"/>
          </p:nvPr>
        </p:nvSpPr>
        <p:spPr>
          <a:xfrm>
            <a:off x="869466" y="2746681"/>
            <a:ext cx="10255903" cy="1711979"/>
          </a:xfrm>
        </p:spPr>
        <p:txBody>
          <a:bodyPr lIns="91440" tIns="45720" rIns="91440" bIns="45720" anchor="t"/>
          <a:lstStyle/>
          <a:p>
            <a:pPr marL="457200" indent="-457200">
              <a:buChar char="•"/>
            </a:pPr>
            <a:r>
              <a:rPr lang="en-US" sz="4800">
                <a:latin typeface="Arial"/>
                <a:cs typeface="Arial"/>
              </a:rPr>
              <a:t>The test method &amp; parameters</a:t>
            </a:r>
            <a:endParaRPr lang="en-US" sz="4800"/>
          </a:p>
        </p:txBody>
      </p:sp>
      <p:pic>
        <p:nvPicPr>
          <p:cNvPr id="11" name="Picture 11">
            <a:extLst>
              <a:ext uri="{FF2B5EF4-FFF2-40B4-BE49-F238E27FC236}">
                <a16:creationId xmlns:a16="http://schemas.microsoft.com/office/drawing/2014/main" id="{A8322D1E-B00F-4C3C-89F3-2C3A80A70B27}"/>
              </a:ext>
            </a:extLst>
          </p:cNvPr>
          <p:cNvPicPr>
            <a:picLocks noChangeAspect="1"/>
          </p:cNvPicPr>
          <p:nvPr/>
        </p:nvPicPr>
        <p:blipFill>
          <a:blip r:embed="rId3"/>
          <a:stretch>
            <a:fillRect/>
          </a:stretch>
        </p:blipFill>
        <p:spPr>
          <a:xfrm>
            <a:off x="11960197" y="1590151"/>
            <a:ext cx="12025463" cy="3779259"/>
          </a:xfrm>
          <a:prstGeom prst="rect">
            <a:avLst/>
          </a:prstGeom>
        </p:spPr>
      </p:pic>
    </p:spTree>
    <p:extLst>
      <p:ext uri="{BB962C8B-B14F-4D97-AF65-F5344CB8AC3E}">
        <p14:creationId xmlns:p14="http://schemas.microsoft.com/office/powerpoint/2010/main" val="346150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Memory leak</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t>01</a:t>
            </a:r>
          </a:p>
        </p:txBody>
      </p:sp>
    </p:spTree>
    <p:extLst>
      <p:ext uri="{BB962C8B-B14F-4D97-AF65-F5344CB8AC3E}">
        <p14:creationId xmlns:p14="http://schemas.microsoft.com/office/powerpoint/2010/main" val="2271632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Live demo</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Compile the sources</a:t>
            </a:r>
            <a:endParaRPr lang="en-US"/>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latin typeface="Arial"/>
              <a:cs typeface="Arial"/>
            </a:endParaRPr>
          </a:p>
          <a:p>
            <a:pPr marL="1828165" lvl="1" indent="-456565"/>
            <a:r>
              <a:rPr lang="en-US">
                <a:solidFill>
                  <a:srgbClr val="00008F"/>
                </a:solidFill>
                <a:latin typeface="Arial"/>
                <a:cs typeface="Arial"/>
              </a:rPr>
              <a:t>Start the application</a:t>
            </a:r>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p:txBody>
      </p:sp>
      <p:pic>
        <p:nvPicPr>
          <p:cNvPr id="6" name="Picture 6">
            <a:extLst>
              <a:ext uri="{FF2B5EF4-FFF2-40B4-BE49-F238E27FC236}">
                <a16:creationId xmlns:a16="http://schemas.microsoft.com/office/drawing/2014/main" id="{58E89326-240D-47C0-B525-16CA1BB22A2C}"/>
              </a:ext>
            </a:extLst>
          </p:cNvPr>
          <p:cNvPicPr>
            <a:picLocks noChangeAspect="1"/>
          </p:cNvPicPr>
          <p:nvPr/>
        </p:nvPicPr>
        <p:blipFill>
          <a:blip r:embed="rId2"/>
          <a:stretch>
            <a:fillRect/>
          </a:stretch>
        </p:blipFill>
        <p:spPr>
          <a:xfrm>
            <a:off x="1961090" y="4174935"/>
            <a:ext cx="14437923" cy="2236576"/>
          </a:xfrm>
          <a:prstGeom prst="rect">
            <a:avLst/>
          </a:prstGeom>
        </p:spPr>
      </p:pic>
      <p:pic>
        <p:nvPicPr>
          <p:cNvPr id="7" name="Picture 7">
            <a:extLst>
              <a:ext uri="{FF2B5EF4-FFF2-40B4-BE49-F238E27FC236}">
                <a16:creationId xmlns:a16="http://schemas.microsoft.com/office/drawing/2014/main" id="{8E1F41AA-F7ED-4E31-BC86-53FA54D55144}"/>
              </a:ext>
            </a:extLst>
          </p:cNvPr>
          <p:cNvPicPr>
            <a:picLocks noChangeAspect="1"/>
          </p:cNvPicPr>
          <p:nvPr/>
        </p:nvPicPr>
        <p:blipFill>
          <a:blip r:embed="rId3"/>
          <a:stretch>
            <a:fillRect/>
          </a:stretch>
        </p:blipFill>
        <p:spPr>
          <a:xfrm>
            <a:off x="1961091" y="8899723"/>
            <a:ext cx="16776720" cy="3022848"/>
          </a:xfrm>
          <a:prstGeom prst="rect">
            <a:avLst/>
          </a:prstGeom>
        </p:spPr>
      </p:pic>
    </p:spTree>
    <p:extLst>
      <p:ext uri="{BB962C8B-B14F-4D97-AF65-F5344CB8AC3E}">
        <p14:creationId xmlns:p14="http://schemas.microsoft.com/office/powerpoint/2010/main" val="3957197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Live demo</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9042946" cy="2437080"/>
          </a:xfrm>
        </p:spPr>
        <p:txBody>
          <a:bodyPr lIns="91440" tIns="45720" rIns="91440" bIns="45720" anchor="t"/>
          <a:lstStyle/>
          <a:p>
            <a:pPr marL="1828165" lvl="1" indent="-456565"/>
            <a:r>
              <a:rPr lang="en-US">
                <a:solidFill>
                  <a:srgbClr val="00008F"/>
                </a:solidFill>
                <a:latin typeface="Arial"/>
                <a:cs typeface="Arial"/>
              </a:rPr>
              <a:t>Open visualvm</a:t>
            </a:r>
            <a:endParaRPr lang="en-US" dirty="0">
              <a:solidFill>
                <a:srgbClr val="00008F"/>
              </a:solidFill>
            </a:endParaRPr>
          </a:p>
          <a:p>
            <a:pPr marL="2742565" lvl="2" indent="-456565"/>
            <a:r>
              <a:rPr lang="en-US">
                <a:solidFill>
                  <a:srgbClr val="00008F"/>
                </a:solidFill>
                <a:latin typeface="Arial"/>
                <a:cs typeface="Arial"/>
              </a:rPr>
              <a:t>Select your application</a:t>
            </a:r>
            <a:endParaRPr lang="en-US" dirty="0">
              <a:solidFill>
                <a:srgbClr val="00008F"/>
              </a:solidFill>
            </a:endParaRPr>
          </a:p>
        </p:txBody>
      </p:sp>
      <p:pic>
        <p:nvPicPr>
          <p:cNvPr id="4" name="Picture 4">
            <a:extLst>
              <a:ext uri="{FF2B5EF4-FFF2-40B4-BE49-F238E27FC236}">
                <a16:creationId xmlns:a16="http://schemas.microsoft.com/office/drawing/2014/main" id="{23100BD8-8DE2-4851-B507-AA788763A068}"/>
              </a:ext>
            </a:extLst>
          </p:cNvPr>
          <p:cNvPicPr>
            <a:picLocks noChangeAspect="1"/>
          </p:cNvPicPr>
          <p:nvPr/>
        </p:nvPicPr>
        <p:blipFill>
          <a:blip r:embed="rId2"/>
          <a:stretch>
            <a:fillRect/>
          </a:stretch>
        </p:blipFill>
        <p:spPr>
          <a:xfrm>
            <a:off x="1640037" y="9528211"/>
            <a:ext cx="15542866" cy="2822257"/>
          </a:xfrm>
          <a:prstGeom prst="rect">
            <a:avLst/>
          </a:prstGeom>
        </p:spPr>
      </p:pic>
      <p:pic>
        <p:nvPicPr>
          <p:cNvPr id="8" name="Picture 8">
            <a:extLst>
              <a:ext uri="{FF2B5EF4-FFF2-40B4-BE49-F238E27FC236}">
                <a16:creationId xmlns:a16="http://schemas.microsoft.com/office/drawing/2014/main" id="{A4852248-E6A4-43D5-9A3A-21B53BC92D7E}"/>
              </a:ext>
            </a:extLst>
          </p:cNvPr>
          <p:cNvPicPr>
            <a:picLocks noChangeAspect="1"/>
          </p:cNvPicPr>
          <p:nvPr/>
        </p:nvPicPr>
        <p:blipFill>
          <a:blip r:embed="rId3"/>
          <a:stretch>
            <a:fillRect/>
          </a:stretch>
        </p:blipFill>
        <p:spPr>
          <a:xfrm>
            <a:off x="1867709" y="4778863"/>
            <a:ext cx="6027678" cy="2889541"/>
          </a:xfrm>
          <a:prstGeom prst="rect">
            <a:avLst/>
          </a:prstGeom>
        </p:spPr>
      </p:pic>
      <p:sp>
        <p:nvSpPr>
          <p:cNvPr id="10" name="Content Placeholder 2">
            <a:extLst>
              <a:ext uri="{FF2B5EF4-FFF2-40B4-BE49-F238E27FC236}">
                <a16:creationId xmlns:a16="http://schemas.microsoft.com/office/drawing/2014/main" id="{AFD1A2B1-4F5D-4AA2-9BEA-8D53444CA24F}"/>
              </a:ext>
            </a:extLst>
          </p:cNvPr>
          <p:cNvSpPr txBox="1">
            <a:spLocks/>
          </p:cNvSpPr>
          <p:nvPr/>
        </p:nvSpPr>
        <p:spPr>
          <a:xfrm>
            <a:off x="863479" y="8487878"/>
            <a:ext cx="7367116" cy="1700651"/>
          </a:xfrm>
          <a:prstGeom prst="rect">
            <a:avLst/>
          </a:prstGeom>
        </p:spPr>
        <p:txBody>
          <a:bodyPr lIns="91440" tIns="45720" rIns="91440" bIns="45720" anchor="t"/>
          <a:lstStyle>
            <a:lvl1pPr marL="0" marR="0" indent="0" algn="l" defTabSz="1828709" rtl="0" eaLnBrk="1" fontAlgn="auto" latinLnBrk="0" hangingPunct="1">
              <a:lnSpc>
                <a:spcPct val="150000"/>
              </a:lnSpc>
              <a:spcBef>
                <a:spcPts val="3000"/>
              </a:spcBef>
              <a:spcAft>
                <a:spcPts val="0"/>
              </a:spcAft>
              <a:buClrTx/>
              <a:buSzTx/>
              <a:buFont typeface="Arial" panose="020B0604020202020204" pitchFamily="34" charset="0"/>
              <a:buNone/>
              <a:tabLst/>
              <a:defRPr sz="2800" b="0" i="0" kern="1200">
                <a:solidFill>
                  <a:srgbClr val="00008F"/>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3200" b="0" i="0" kern="1200">
                <a:solidFill>
                  <a:schemeClr val="tx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1828165" lvl="1" indent="-456565"/>
            <a:r>
              <a:rPr lang="en-US">
                <a:solidFill>
                  <a:srgbClr val="00008F"/>
                </a:solidFill>
                <a:latin typeface="Arial"/>
                <a:cs typeface="Arial"/>
              </a:rPr>
              <a:t>Run the test</a:t>
            </a:r>
            <a:endParaRPr lang="en-US">
              <a:solidFill>
                <a:srgbClr val="00008F"/>
              </a:solidFill>
            </a:endParaRPr>
          </a:p>
        </p:txBody>
      </p:sp>
      <p:pic>
        <p:nvPicPr>
          <p:cNvPr id="11" name="Picture 11">
            <a:extLst>
              <a:ext uri="{FF2B5EF4-FFF2-40B4-BE49-F238E27FC236}">
                <a16:creationId xmlns:a16="http://schemas.microsoft.com/office/drawing/2014/main" id="{FB1402A7-67EF-4D4E-BE75-E69FE656BC00}"/>
              </a:ext>
            </a:extLst>
          </p:cNvPr>
          <p:cNvPicPr>
            <a:picLocks noChangeAspect="1"/>
          </p:cNvPicPr>
          <p:nvPr/>
        </p:nvPicPr>
        <p:blipFill>
          <a:blip r:embed="rId4"/>
          <a:stretch>
            <a:fillRect/>
          </a:stretch>
        </p:blipFill>
        <p:spPr>
          <a:xfrm>
            <a:off x="10465441" y="2446017"/>
            <a:ext cx="12795267" cy="5762814"/>
          </a:xfrm>
          <a:prstGeom prst="rect">
            <a:avLst/>
          </a:prstGeom>
        </p:spPr>
      </p:pic>
    </p:spTree>
    <p:extLst>
      <p:ext uri="{BB962C8B-B14F-4D97-AF65-F5344CB8AC3E}">
        <p14:creationId xmlns:p14="http://schemas.microsoft.com/office/powerpoint/2010/main" val="240424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Live demo</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Compile again with issue fixed version</a:t>
            </a:r>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r>
              <a:rPr lang="en-US">
                <a:solidFill>
                  <a:srgbClr val="00008F"/>
                </a:solidFill>
                <a:latin typeface="Arial"/>
                <a:cs typeface="Arial"/>
              </a:rPr>
              <a:t>Start the application</a:t>
            </a:r>
            <a:endParaRPr lang="en-US" dirty="0">
              <a:solidFill>
                <a:srgbClr val="00008F"/>
              </a:solidFill>
            </a:endParaRPr>
          </a:p>
          <a:p>
            <a:pPr marL="1828165" lvl="1" indent="-456565"/>
            <a:endParaRPr lang="en-US" dirty="0">
              <a:solidFill>
                <a:srgbClr val="00008F"/>
              </a:solidFill>
              <a:latin typeface="Arial"/>
              <a:cs typeface="Arial"/>
            </a:endParaRPr>
          </a:p>
          <a:p>
            <a:pPr marL="1828165" lvl="1" indent="-456565"/>
            <a:r>
              <a:rPr lang="en-US">
                <a:solidFill>
                  <a:srgbClr val="00008F"/>
                </a:solidFill>
                <a:latin typeface="Arial"/>
                <a:cs typeface="Arial"/>
              </a:rPr>
              <a:t>Select your application on visualvm</a:t>
            </a:r>
            <a:endParaRPr lang="en-US" dirty="0">
              <a:solidFill>
                <a:srgbClr val="00008F"/>
              </a:solidFill>
            </a:endParaRPr>
          </a:p>
          <a:p>
            <a:pPr marL="1828165" lvl="1" indent="-456565"/>
            <a:endParaRPr lang="en-US" dirty="0">
              <a:solidFill>
                <a:srgbClr val="00008F"/>
              </a:solidFill>
              <a:latin typeface="Arial"/>
              <a:cs typeface="Arial"/>
            </a:endParaRPr>
          </a:p>
          <a:p>
            <a:pPr marL="1828165" lvl="1" indent="-456565"/>
            <a:r>
              <a:rPr lang="en-US">
                <a:solidFill>
                  <a:srgbClr val="00008F"/>
                </a:solidFill>
                <a:latin typeface="Arial"/>
                <a:cs typeface="Arial"/>
              </a:rPr>
              <a:t>Run tests</a:t>
            </a:r>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a:p>
            <a:pPr marL="1828165" lvl="1" indent="-456565"/>
            <a:endParaRPr lang="en-US" dirty="0">
              <a:solidFill>
                <a:srgbClr val="00008F"/>
              </a:solidFill>
            </a:endParaRPr>
          </a:p>
        </p:txBody>
      </p:sp>
      <p:pic>
        <p:nvPicPr>
          <p:cNvPr id="4" name="Picture 4">
            <a:extLst>
              <a:ext uri="{FF2B5EF4-FFF2-40B4-BE49-F238E27FC236}">
                <a16:creationId xmlns:a16="http://schemas.microsoft.com/office/drawing/2014/main" id="{9DDEA6B7-2202-4039-9CA0-A0E5D9E49A27}"/>
              </a:ext>
            </a:extLst>
          </p:cNvPr>
          <p:cNvPicPr>
            <a:picLocks noChangeAspect="1"/>
          </p:cNvPicPr>
          <p:nvPr/>
        </p:nvPicPr>
        <p:blipFill>
          <a:blip r:embed="rId2"/>
          <a:stretch>
            <a:fillRect/>
          </a:stretch>
        </p:blipFill>
        <p:spPr>
          <a:xfrm>
            <a:off x="1611212" y="4187517"/>
            <a:ext cx="16776719" cy="1898436"/>
          </a:xfrm>
          <a:prstGeom prst="rect">
            <a:avLst/>
          </a:prstGeom>
        </p:spPr>
      </p:pic>
    </p:spTree>
    <p:extLst>
      <p:ext uri="{BB962C8B-B14F-4D97-AF65-F5344CB8AC3E}">
        <p14:creationId xmlns:p14="http://schemas.microsoft.com/office/powerpoint/2010/main" val="203926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What are the next steps?</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8</a:t>
            </a:r>
            <a:endParaRPr lang="en-US"/>
          </a:p>
        </p:txBody>
      </p:sp>
    </p:spTree>
    <p:extLst>
      <p:ext uri="{BB962C8B-B14F-4D97-AF65-F5344CB8AC3E}">
        <p14:creationId xmlns:p14="http://schemas.microsoft.com/office/powerpoint/2010/main" val="654615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What are the next steps?</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3570222" y="5344336"/>
            <a:ext cx="17248547" cy="6288737"/>
          </a:xfrm>
        </p:spPr>
        <p:txBody>
          <a:bodyPr lIns="91440" tIns="45720" rIns="91440" bIns="45720" anchor="t"/>
          <a:lstStyle/>
          <a:p>
            <a:pPr marL="1828165" lvl="1" indent="-456565"/>
            <a:r>
              <a:rPr lang="en-US">
                <a:solidFill>
                  <a:srgbClr val="00008F"/>
                </a:solidFill>
                <a:latin typeface="Arial"/>
                <a:cs typeface="Arial"/>
              </a:rPr>
              <a:t>Did you find this presentation helpful?</a:t>
            </a:r>
            <a:endParaRPr lang="en-US"/>
          </a:p>
          <a:p>
            <a:pPr marL="1828165" lvl="1" indent="-456565"/>
            <a:endParaRPr lang="en-US">
              <a:solidFill>
                <a:srgbClr val="00008F"/>
              </a:solidFill>
              <a:latin typeface="Arial"/>
              <a:cs typeface="Arial"/>
            </a:endParaRPr>
          </a:p>
          <a:p>
            <a:pPr marL="1828165" lvl="1" indent="-456565"/>
            <a:r>
              <a:rPr lang="en-US">
                <a:solidFill>
                  <a:srgbClr val="00008F"/>
                </a:solidFill>
                <a:latin typeface="Arial"/>
                <a:cs typeface="Arial"/>
              </a:rPr>
              <a:t>Did you think we must share this subject with others?</a:t>
            </a:r>
          </a:p>
          <a:p>
            <a:pPr marL="1828165" lvl="1" indent="-456565"/>
            <a:endParaRPr lang="en-US">
              <a:solidFill>
                <a:srgbClr val="00008F"/>
              </a:solidFill>
            </a:endParaRPr>
          </a:p>
          <a:p>
            <a:pPr marL="1828165" lvl="1" indent="-456565"/>
            <a:r>
              <a:rPr lang="en-US">
                <a:solidFill>
                  <a:srgbClr val="00008F"/>
                </a:solidFill>
                <a:latin typeface="Arial"/>
                <a:cs typeface="Arial"/>
              </a:rPr>
              <a:t>What can I improve for next time?</a:t>
            </a:r>
          </a:p>
          <a:p>
            <a:pPr marL="1828165" lvl="1" indent="-456565">
              <a:buChar char="•"/>
            </a:pPr>
            <a:endParaRPr lang="en-US">
              <a:solidFill>
                <a:srgbClr val="00008F"/>
              </a:solidFill>
            </a:endParaRPr>
          </a:p>
          <a:p>
            <a:pPr marL="1828165" lvl="1" indent="-456565"/>
            <a:r>
              <a:rPr lang="en-US">
                <a:solidFill>
                  <a:srgbClr val="00008F"/>
                </a:solidFill>
                <a:latin typeface="Arial"/>
                <a:cs typeface="Arial"/>
              </a:rPr>
              <a:t>Questions?</a:t>
            </a:r>
            <a:endParaRPr lang="en-US">
              <a:solidFill>
                <a:srgbClr val="00008F"/>
              </a:solidFill>
            </a:endParaRPr>
          </a:p>
          <a:p>
            <a:pPr marL="1828165" lvl="1" indent="-456565"/>
            <a:endParaRPr lang="en-US">
              <a:solidFill>
                <a:srgbClr val="00008F"/>
              </a:solidFill>
            </a:endParaRPr>
          </a:p>
        </p:txBody>
      </p:sp>
    </p:spTree>
    <p:extLst>
      <p:ext uri="{BB962C8B-B14F-4D97-AF65-F5344CB8AC3E}">
        <p14:creationId xmlns:p14="http://schemas.microsoft.com/office/powerpoint/2010/main" val="3346751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9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Memory leak</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581818" y="3219685"/>
            <a:ext cx="23289159" cy="8977818"/>
          </a:xfrm>
        </p:spPr>
        <p:txBody>
          <a:bodyPr lIns="91440" tIns="45720" rIns="91440" bIns="45720" anchor="t"/>
          <a:lstStyle/>
          <a:p>
            <a:pPr marL="1828165" lvl="1" indent="-456565"/>
            <a:r>
              <a:rPr lang="en-US" dirty="0">
                <a:solidFill>
                  <a:srgbClr val="00008F"/>
                </a:solidFill>
                <a:latin typeface="Arial"/>
                <a:cs typeface="Arial"/>
              </a:rPr>
              <a:t>From </a:t>
            </a:r>
            <a:r>
              <a:rPr lang="en-US" dirty="0">
                <a:solidFill>
                  <a:srgbClr val="00008F"/>
                </a:solidFill>
                <a:latin typeface="Arial"/>
                <a:cs typeface="Arial"/>
                <a:hlinkClick r:id="rId2"/>
              </a:rPr>
              <a:t>wikipedia</a:t>
            </a:r>
            <a:endParaRPr lang="en-US" dirty="0">
              <a:solidFill>
                <a:srgbClr val="000000"/>
              </a:solidFill>
            </a:endParaRPr>
          </a:p>
          <a:p>
            <a:pPr marL="457200" indent="-457200"/>
            <a:r>
              <a:rPr lang="en-US" dirty="0">
                <a:solidFill>
                  <a:srgbClr val="000000"/>
                </a:solidFill>
                <a:latin typeface="Arial"/>
                <a:cs typeface="Arial"/>
              </a:rPr>
              <a:t>In </a:t>
            </a:r>
            <a:r>
              <a:rPr lang="en-US" dirty="0">
                <a:solidFill>
                  <a:srgbClr val="000000"/>
                </a:solidFill>
                <a:latin typeface="Arial"/>
                <a:cs typeface="Arial"/>
                <a:hlinkClick r:id="rId3">
                  <a:extLst>
                    <a:ext uri="{A12FA001-AC4F-418D-AE19-62706E023703}">
                      <ahyp:hlinkClr xmlns:ahyp="http://schemas.microsoft.com/office/drawing/2018/hyperlinkcolor" val="tx"/>
                    </a:ext>
                  </a:extLst>
                </a:hlinkClick>
              </a:rPr>
              <a:t>computer science</a:t>
            </a:r>
            <a:r>
              <a:rPr lang="en-US" dirty="0">
                <a:solidFill>
                  <a:srgbClr val="000000"/>
                </a:solidFill>
                <a:latin typeface="Arial"/>
                <a:cs typeface="Arial"/>
              </a:rPr>
              <a:t>, a </a:t>
            </a:r>
            <a:r>
              <a:rPr lang="en-US" b="1" dirty="0">
                <a:solidFill>
                  <a:srgbClr val="000000"/>
                </a:solidFill>
                <a:latin typeface="Arial"/>
                <a:cs typeface="Arial"/>
              </a:rPr>
              <a:t>memory leak</a:t>
            </a:r>
            <a:r>
              <a:rPr lang="en-US" dirty="0">
                <a:solidFill>
                  <a:srgbClr val="000000"/>
                </a:solidFill>
                <a:latin typeface="Arial"/>
                <a:cs typeface="Arial"/>
              </a:rPr>
              <a:t> is a type of </a:t>
            </a:r>
            <a:r>
              <a:rPr lang="en-US" u="sng" dirty="0">
                <a:solidFill>
                  <a:srgbClr val="000000"/>
                </a:solidFill>
                <a:latin typeface="Arial"/>
                <a:cs typeface="Arial"/>
                <a:hlinkClick r:id="rId4">
                  <a:extLst>
                    <a:ext uri="{A12FA001-AC4F-418D-AE19-62706E023703}">
                      <ahyp:hlinkClr xmlns:ahyp="http://schemas.microsoft.com/office/drawing/2018/hyperlinkcolor" val="tx"/>
                    </a:ext>
                  </a:extLst>
                </a:hlinkClick>
              </a:rPr>
              <a:t>resource leak</a:t>
            </a:r>
            <a:r>
              <a:rPr lang="en-US" dirty="0">
                <a:solidFill>
                  <a:srgbClr val="000000"/>
                </a:solidFill>
                <a:latin typeface="Arial"/>
                <a:cs typeface="Arial"/>
              </a:rPr>
              <a:t> that occurs </a:t>
            </a:r>
            <a:r>
              <a:rPr lang="en-US" dirty="0">
                <a:solidFill>
                  <a:srgbClr val="000000"/>
                </a:solidFill>
                <a:highlight>
                  <a:srgbClr val="FFFF00"/>
                </a:highlight>
                <a:latin typeface="Arial"/>
                <a:cs typeface="Arial"/>
              </a:rPr>
              <a:t>when a </a:t>
            </a:r>
            <a:r>
              <a:rPr lang="en-US" dirty="0">
                <a:solidFill>
                  <a:srgbClr val="000000"/>
                </a:solidFill>
                <a:highlight>
                  <a:srgbClr val="FFFF00"/>
                </a:highlight>
                <a:latin typeface="Arial"/>
                <a:cs typeface="Arial"/>
                <a:hlinkClick r:id="rId5">
                  <a:extLst>
                    <a:ext uri="{A12FA001-AC4F-418D-AE19-62706E023703}">
                      <ahyp:hlinkClr xmlns:ahyp="http://schemas.microsoft.com/office/drawing/2018/hyperlinkcolor" val="tx"/>
                    </a:ext>
                  </a:extLst>
                </a:hlinkClick>
              </a:rPr>
              <a:t>computer program</a:t>
            </a:r>
            <a:r>
              <a:rPr lang="en-US" dirty="0">
                <a:solidFill>
                  <a:srgbClr val="000000"/>
                </a:solidFill>
                <a:highlight>
                  <a:srgbClr val="FFFF00"/>
                </a:highlight>
                <a:latin typeface="Arial"/>
                <a:cs typeface="Arial"/>
              </a:rPr>
              <a:t> </a:t>
            </a:r>
            <a:r>
              <a:rPr lang="en-US" dirty="0">
                <a:solidFill>
                  <a:schemeClr val="tx1"/>
                </a:solidFill>
                <a:highlight>
                  <a:srgbClr val="FFFF00"/>
                </a:highlight>
                <a:latin typeface="Arial"/>
                <a:cs typeface="Arial"/>
              </a:rPr>
              <a:t>incorrectly manages </a:t>
            </a:r>
            <a:r>
              <a:rPr lang="en-US" dirty="0">
                <a:solidFill>
                  <a:schemeClr val="tx1"/>
                </a:solidFill>
                <a:highlight>
                  <a:srgbClr val="FFFF00"/>
                </a:highlight>
                <a:latin typeface="Arial"/>
                <a:cs typeface="Arial"/>
                <a:hlinkClick r:id="rId6">
                  <a:extLst>
                    <a:ext uri="{A12FA001-AC4F-418D-AE19-62706E023703}">
                      <ahyp:hlinkClr xmlns:ahyp="http://schemas.microsoft.com/office/drawing/2018/hyperlinkcolor" val="tx"/>
                    </a:ext>
                  </a:extLst>
                </a:hlinkClick>
              </a:rPr>
              <a:t>memory allocations</a:t>
            </a:r>
            <a:r>
              <a:rPr lang="en-US" dirty="0">
                <a:solidFill>
                  <a:schemeClr val="tx1"/>
                </a:solidFill>
                <a:highlight>
                  <a:srgbClr val="FFFF00"/>
                </a:highlight>
                <a:latin typeface="Arial"/>
                <a:cs typeface="Arial"/>
              </a:rPr>
              <a:t> in</a:t>
            </a:r>
            <a:r>
              <a:rPr lang="en-US" dirty="0">
                <a:solidFill>
                  <a:srgbClr val="000000"/>
                </a:solidFill>
                <a:highlight>
                  <a:srgbClr val="FFFF00"/>
                </a:highlight>
                <a:latin typeface="Arial"/>
                <a:cs typeface="Arial"/>
              </a:rPr>
              <a:t> a way that memory which is no longer needed is not released</a:t>
            </a:r>
            <a:r>
              <a:rPr lang="en-US" dirty="0">
                <a:solidFill>
                  <a:srgbClr val="000000"/>
                </a:solidFill>
                <a:latin typeface="Arial"/>
                <a:cs typeface="Arial"/>
              </a:rPr>
              <a:t>. A memory leak may also happen </a:t>
            </a:r>
            <a:r>
              <a:rPr lang="en-US" dirty="0">
                <a:solidFill>
                  <a:srgbClr val="000000"/>
                </a:solidFill>
                <a:highlight>
                  <a:srgbClr val="FFFF00"/>
                </a:highlight>
                <a:latin typeface="Arial"/>
                <a:cs typeface="Arial"/>
              </a:rPr>
              <a:t>when an </a:t>
            </a:r>
            <a:r>
              <a:rPr lang="en-US" dirty="0">
                <a:solidFill>
                  <a:srgbClr val="000000"/>
                </a:solidFill>
                <a:highlight>
                  <a:srgbClr val="FFFF00"/>
                </a:highlight>
                <a:latin typeface="Arial"/>
                <a:cs typeface="Arial"/>
                <a:hlinkClick r:id="rId7">
                  <a:extLst>
                    <a:ext uri="{A12FA001-AC4F-418D-AE19-62706E023703}">
                      <ahyp:hlinkClr xmlns:ahyp="http://schemas.microsoft.com/office/drawing/2018/hyperlinkcolor" val="tx"/>
                    </a:ext>
                  </a:extLst>
                </a:hlinkClick>
              </a:rPr>
              <a:t>object</a:t>
            </a:r>
            <a:r>
              <a:rPr lang="en-US" dirty="0">
                <a:solidFill>
                  <a:srgbClr val="000000"/>
                </a:solidFill>
                <a:highlight>
                  <a:srgbClr val="FFFF00"/>
                </a:highlight>
                <a:latin typeface="Arial"/>
                <a:cs typeface="Arial"/>
              </a:rPr>
              <a:t> is stored in memory but cannot be accessed by the running code</a:t>
            </a:r>
            <a:r>
              <a:rPr lang="en-US" dirty="0">
                <a:solidFill>
                  <a:srgbClr val="000000"/>
                </a:solidFill>
                <a:latin typeface="Arial"/>
                <a:cs typeface="Arial"/>
              </a:rPr>
              <a:t>.</a:t>
            </a:r>
            <a:r>
              <a:rPr lang="en-US" dirty="0">
                <a:solidFill>
                  <a:srgbClr val="000000"/>
                </a:solidFill>
                <a:latin typeface="Arial"/>
                <a:cs typeface="Arial"/>
                <a:hlinkClick r:id="rId8">
                  <a:extLst>
                    <a:ext uri="{A12FA001-AC4F-418D-AE19-62706E023703}">
                      <ahyp:hlinkClr xmlns:ahyp="http://schemas.microsoft.com/office/drawing/2018/hyperlinkcolor" val="tx"/>
                    </a:ext>
                  </a:extLst>
                </a:hlinkClick>
              </a:rPr>
              <a:t>[2]</a:t>
            </a:r>
            <a:r>
              <a:rPr lang="en-US" dirty="0">
                <a:solidFill>
                  <a:srgbClr val="000000"/>
                </a:solidFill>
                <a:latin typeface="Arial"/>
                <a:cs typeface="Arial"/>
              </a:rPr>
              <a:t> A memory leak has symptoms similar to a number of other problems and generally can only be diagnosed by a programmer with access to the programs' source code.</a:t>
            </a:r>
            <a:r>
              <a:rPr lang="en-US" dirty="0">
                <a:solidFill>
                  <a:schemeClr val="tx1"/>
                </a:solidFill>
                <a:latin typeface="Arial"/>
                <a:cs typeface="Arial"/>
              </a:rPr>
              <a:t> </a:t>
            </a:r>
            <a:endParaRPr lang="en-US" dirty="0">
              <a:solidFill>
                <a:schemeClr val="tx1"/>
              </a:solidFill>
            </a:endParaRPr>
          </a:p>
          <a:p>
            <a:pPr marL="457200" indent="-457200"/>
            <a:r>
              <a:rPr lang="en-US" dirty="0">
                <a:solidFill>
                  <a:schemeClr val="tx1"/>
                </a:solidFill>
                <a:latin typeface="Arial"/>
                <a:cs typeface="Arial"/>
              </a:rPr>
              <a:t>Because they can exhaust available system memory as an application runs, </a:t>
            </a:r>
            <a:r>
              <a:rPr lang="en-US" dirty="0">
                <a:solidFill>
                  <a:schemeClr val="tx1"/>
                </a:solidFill>
                <a:highlight>
                  <a:srgbClr val="FFFF00"/>
                </a:highlight>
                <a:latin typeface="Arial"/>
                <a:cs typeface="Arial"/>
              </a:rPr>
              <a:t>memory leaks are often the cause of or a contributing factor to </a:t>
            </a:r>
            <a:r>
              <a:rPr lang="en-US" dirty="0">
                <a:solidFill>
                  <a:schemeClr val="tx1"/>
                </a:solidFill>
                <a:highlight>
                  <a:srgbClr val="FFFF00"/>
                </a:highlight>
                <a:latin typeface="Arial"/>
                <a:cs typeface="Arial"/>
                <a:hlinkClick r:id="rId9">
                  <a:extLst>
                    <a:ext uri="{A12FA001-AC4F-418D-AE19-62706E023703}">
                      <ahyp:hlinkClr xmlns:ahyp="http://schemas.microsoft.com/office/drawing/2018/hyperlinkcolor" val="tx"/>
                    </a:ext>
                  </a:extLst>
                </a:hlinkClick>
              </a:rPr>
              <a:t>software aging</a:t>
            </a:r>
            <a:r>
              <a:rPr lang="en-US" dirty="0">
                <a:solidFill>
                  <a:schemeClr val="tx1"/>
                </a:solidFill>
                <a:latin typeface="Arial"/>
                <a:cs typeface="Arial"/>
              </a:rPr>
              <a:t>.</a:t>
            </a:r>
            <a:endParaRPr lang="en-US" dirty="0">
              <a:solidFill>
                <a:schemeClr val="tx1"/>
              </a:solidFill>
            </a:endParaRPr>
          </a:p>
          <a:p>
            <a:pPr marL="1828165" lvl="1" indent="-456565"/>
            <a:endParaRPr lang="en-US">
              <a:solidFill>
                <a:srgbClr val="00008F"/>
              </a:solidFill>
              <a:latin typeface="Arial"/>
              <a:cs typeface="Arial"/>
            </a:endParaRPr>
          </a:p>
          <a:p>
            <a:pPr marL="1828165" lvl="1" indent="-456565"/>
            <a:r>
              <a:rPr lang="en-US" dirty="0">
                <a:solidFill>
                  <a:srgbClr val="00008F"/>
                </a:solidFill>
                <a:latin typeface="Arial"/>
                <a:cs typeface="Arial"/>
              </a:rPr>
              <a:t>Software aging</a:t>
            </a:r>
            <a:endParaRPr lang="en-US" sz="2800" dirty="0">
              <a:solidFill>
                <a:srgbClr val="000000"/>
              </a:solidFill>
            </a:endParaRPr>
          </a:p>
          <a:p>
            <a:pPr marL="457200" indent="-457200"/>
            <a:r>
              <a:rPr lang="en-US" b="1" dirty="0">
                <a:solidFill>
                  <a:srgbClr val="000000"/>
                </a:solidFill>
                <a:latin typeface="Arial"/>
                <a:cs typeface="Arial"/>
              </a:rPr>
              <a:t>Software aging</a:t>
            </a:r>
            <a:r>
              <a:rPr lang="en-US" dirty="0">
                <a:solidFill>
                  <a:srgbClr val="000000"/>
                </a:solidFill>
                <a:latin typeface="Arial"/>
                <a:cs typeface="Arial"/>
              </a:rPr>
              <a:t> refers to all software's tendency to fail or cause </a:t>
            </a:r>
            <a:r>
              <a:rPr lang="en-US" dirty="0">
                <a:solidFill>
                  <a:srgbClr val="000000"/>
                </a:solidFill>
                <a:highlight>
                  <a:srgbClr val="FFFF00"/>
                </a:highlight>
                <a:latin typeface="Arial"/>
                <a:cs typeface="Arial"/>
              </a:rPr>
              <a:t>a system failure after running continuously for a certain time.</a:t>
            </a:r>
            <a:endParaRPr lang="en-US" dirty="0">
              <a:solidFill>
                <a:srgbClr val="000000"/>
              </a:solidFill>
            </a:endParaRPr>
          </a:p>
        </p:txBody>
      </p:sp>
    </p:spTree>
    <p:extLst>
      <p:ext uri="{BB962C8B-B14F-4D97-AF65-F5344CB8AC3E}">
        <p14:creationId xmlns:p14="http://schemas.microsoft.com/office/powerpoint/2010/main" val="316227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a:xfrm>
            <a:off x="869468" y="1111350"/>
            <a:ext cx="22469503" cy="1414136"/>
          </a:xfrm>
        </p:spPr>
        <p:txBody>
          <a:bodyPr lIns="91440" tIns="45720" rIns="91440" bIns="45720" anchor="t" anchorCtr="0">
            <a:normAutofit/>
          </a:bodyPr>
          <a:lstStyle/>
          <a:p>
            <a:r>
              <a:rPr lang="en-US"/>
              <a:t>Memory leak</a:t>
            </a:r>
          </a:p>
        </p:txBody>
      </p:sp>
      <p:graphicFrame>
        <p:nvGraphicFramePr>
          <p:cNvPr id="10" name="Content Placeholder 2">
            <a:extLst>
              <a:ext uri="{FF2B5EF4-FFF2-40B4-BE49-F238E27FC236}">
                <a16:creationId xmlns:a16="http://schemas.microsoft.com/office/drawing/2014/main" id="{D3872DCD-D653-4EA1-950F-FF891D61F1FD}"/>
              </a:ext>
            </a:extLst>
          </p:cNvPr>
          <p:cNvGraphicFramePr>
            <a:graphicFrameLocks noGrp="1"/>
          </p:cNvGraphicFramePr>
          <p:nvPr>
            <p:ph idx="1"/>
            <p:extLst>
              <p:ext uri="{D42A27DB-BD31-4B8C-83A1-F6EECF244321}">
                <p14:modId xmlns:p14="http://schemas.microsoft.com/office/powerpoint/2010/main" val="1871272586"/>
              </p:ext>
            </p:extLst>
          </p:nvPr>
        </p:nvGraphicFramePr>
        <p:xfrm>
          <a:off x="3250195" y="2621430"/>
          <a:ext cx="17880011" cy="8478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071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F38-6BD0-F04E-827A-77E16337BE6C}"/>
              </a:ext>
            </a:extLst>
          </p:cNvPr>
          <p:cNvSpPr>
            <a:spLocks noGrp="1"/>
          </p:cNvSpPr>
          <p:nvPr>
            <p:ph type="title"/>
          </p:nvPr>
        </p:nvSpPr>
        <p:spPr/>
        <p:txBody>
          <a:bodyPr/>
          <a:lstStyle/>
          <a:p>
            <a:r>
              <a:rPr lang="en-US">
                <a:latin typeface="Arial"/>
                <a:cs typeface="Arial"/>
              </a:rPr>
              <a:t>Java memory model</a:t>
            </a:r>
            <a:endParaRPr lang="en-US"/>
          </a:p>
        </p:txBody>
      </p:sp>
      <p:sp>
        <p:nvSpPr>
          <p:cNvPr id="4" name="Text Placeholder 3">
            <a:extLst>
              <a:ext uri="{FF2B5EF4-FFF2-40B4-BE49-F238E27FC236}">
                <a16:creationId xmlns:a16="http://schemas.microsoft.com/office/drawing/2014/main" id="{F69A1502-EC57-5F4F-A819-DC55335F79CE}"/>
              </a:ext>
            </a:extLst>
          </p:cNvPr>
          <p:cNvSpPr>
            <a:spLocks noGrp="1"/>
          </p:cNvSpPr>
          <p:nvPr>
            <p:ph type="body" sz="quarter" idx="12"/>
          </p:nvPr>
        </p:nvSpPr>
        <p:spPr>
          <a:xfrm>
            <a:off x="10762938" y="3626390"/>
            <a:ext cx="2842475" cy="1938840"/>
          </a:xfrm>
          <a:solidFill>
            <a:schemeClr val="bg1"/>
          </a:solidFill>
        </p:spPr>
        <p:txBody>
          <a:bodyPr lIns="91440" tIns="0" rIns="91440" bIns="0" anchor="ctr" anchorCtr="0"/>
          <a:lstStyle/>
          <a:p>
            <a:r>
              <a:rPr lang="en-US">
                <a:latin typeface="Arial"/>
                <a:cs typeface="Arial"/>
              </a:rPr>
              <a:t>02</a:t>
            </a:r>
            <a:endParaRPr lang="en-US"/>
          </a:p>
        </p:txBody>
      </p:sp>
    </p:spTree>
    <p:extLst>
      <p:ext uri="{BB962C8B-B14F-4D97-AF65-F5344CB8AC3E}">
        <p14:creationId xmlns:p14="http://schemas.microsoft.com/office/powerpoint/2010/main" val="3088486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D64A-F578-7D4C-A4B5-212A51FC2699}"/>
              </a:ext>
            </a:extLst>
          </p:cNvPr>
          <p:cNvSpPr>
            <a:spLocks noGrp="1"/>
          </p:cNvSpPr>
          <p:nvPr>
            <p:ph type="title"/>
          </p:nvPr>
        </p:nvSpPr>
        <p:spPr/>
        <p:txBody>
          <a:bodyPr lIns="91440" tIns="45720" rIns="91440" bIns="45720" anchor="t" anchorCtr="0"/>
          <a:lstStyle/>
          <a:p>
            <a:r>
              <a:rPr lang="en-US">
                <a:latin typeface="Arial"/>
                <a:cs typeface="Arial"/>
              </a:rPr>
              <a:t>Java memory model</a:t>
            </a:r>
            <a:endParaRPr lang="en-US"/>
          </a:p>
        </p:txBody>
      </p:sp>
      <p:sp>
        <p:nvSpPr>
          <p:cNvPr id="3" name="Content Placeholder 2">
            <a:extLst>
              <a:ext uri="{FF2B5EF4-FFF2-40B4-BE49-F238E27FC236}">
                <a16:creationId xmlns:a16="http://schemas.microsoft.com/office/drawing/2014/main" id="{2671363B-4839-FE41-8612-6A2A3E162690}"/>
              </a:ext>
            </a:extLst>
          </p:cNvPr>
          <p:cNvSpPr>
            <a:spLocks noGrp="1"/>
          </p:cNvSpPr>
          <p:nvPr>
            <p:ph idx="1"/>
          </p:nvPr>
        </p:nvSpPr>
        <p:spPr>
          <a:xfrm>
            <a:off x="869466" y="3219685"/>
            <a:ext cx="22578499" cy="8825606"/>
          </a:xfrm>
        </p:spPr>
        <p:txBody>
          <a:bodyPr lIns="91440" tIns="45720" rIns="91440" bIns="45720" anchor="t"/>
          <a:lstStyle/>
          <a:p>
            <a:pPr marL="1828165" lvl="1" indent="-456565"/>
            <a:r>
              <a:rPr lang="en-US">
                <a:solidFill>
                  <a:srgbClr val="00008F"/>
                </a:solidFill>
                <a:latin typeface="Arial"/>
                <a:cs typeface="Arial"/>
              </a:rPr>
              <a:t>Java memory model</a:t>
            </a:r>
          </a:p>
          <a:p>
            <a:pPr marL="2742565" lvl="2" indent="-456565"/>
            <a:r>
              <a:rPr lang="en-US">
                <a:solidFill>
                  <a:srgbClr val="00008F"/>
                </a:solidFill>
                <a:latin typeface="Arial"/>
                <a:cs typeface="Arial"/>
                <a:hlinkClick r:id="rId2"/>
              </a:rPr>
              <a:t>(</a:t>
            </a:r>
            <a:r>
              <a:rPr lang="en-US">
                <a:solidFill>
                  <a:srgbClr val="00008F"/>
                </a:solidFill>
                <a:latin typeface="Arial"/>
                <a:cs typeface="Arial"/>
                <a:hlinkClick r:id="rId2">
                  <a:extLst>
                    <a:ext uri="{A12FA001-AC4F-418D-AE19-62706E023703}">
                      <ahyp:hlinkClr xmlns:ahyp="http://schemas.microsoft.com/office/drawing/2018/hyperlinkcolor" val="tx"/>
                    </a:ext>
                  </a:extLst>
                </a:hlinkClick>
              </a:rPr>
              <a:t>source)</a:t>
            </a:r>
            <a:endParaRPr lang="en-US">
              <a:solidFill>
                <a:srgbClr val="00008F"/>
              </a:solidFill>
              <a:latin typeface="Arial"/>
              <a:cs typeface="Arial"/>
            </a:endParaRPr>
          </a:p>
        </p:txBody>
      </p:sp>
      <p:pic>
        <p:nvPicPr>
          <p:cNvPr id="8" name="Picture 8">
            <a:extLst>
              <a:ext uri="{FF2B5EF4-FFF2-40B4-BE49-F238E27FC236}">
                <a16:creationId xmlns:a16="http://schemas.microsoft.com/office/drawing/2014/main" id="{D75ECF93-6D4B-48C9-840B-AA19A653CD78}"/>
              </a:ext>
            </a:extLst>
          </p:cNvPr>
          <p:cNvPicPr>
            <a:picLocks noChangeAspect="1"/>
          </p:cNvPicPr>
          <p:nvPr/>
        </p:nvPicPr>
        <p:blipFill>
          <a:blip r:embed="rId3"/>
          <a:stretch>
            <a:fillRect/>
          </a:stretch>
        </p:blipFill>
        <p:spPr>
          <a:xfrm>
            <a:off x="8525952" y="2687782"/>
            <a:ext cx="14530001" cy="9671774"/>
          </a:xfrm>
          <a:prstGeom prst="rect">
            <a:avLst/>
          </a:prstGeom>
        </p:spPr>
      </p:pic>
    </p:spTree>
    <p:extLst>
      <p:ext uri="{BB962C8B-B14F-4D97-AF65-F5344CB8AC3E}">
        <p14:creationId xmlns:p14="http://schemas.microsoft.com/office/powerpoint/2010/main" val="4047175739"/>
      </p:ext>
    </p:extLst>
  </p:cSld>
  <p:clrMapOvr>
    <a:masterClrMapping/>
  </p:clrMapOvr>
</p:sld>
</file>

<file path=ppt/theme/theme1.xml><?xml version="1.0" encoding="utf-8"?>
<a:theme xmlns:a="http://schemas.openxmlformats.org/drawingml/2006/main" name="cover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908D8B0-64D2-8A4E-9C83-06F975DA0ED1}" vid="{071ECCD2-6FD3-A84C-A767-33BE8BBBFBA6}"/>
    </a:ext>
  </a:extLst>
</a:theme>
</file>

<file path=ppt/theme/theme2.xml><?xml version="1.0" encoding="utf-8"?>
<a:theme xmlns:a="http://schemas.openxmlformats.org/drawingml/2006/main" name="slides-whi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908D8B0-64D2-8A4E-9C83-06F975DA0ED1}" vid="{F9AB2510-3464-6B4F-A6CD-F9DF7356E5F7}"/>
    </a:ext>
  </a:extLst>
</a:theme>
</file>

<file path=ppt/theme/theme3.xml><?xml version="1.0" encoding="utf-8"?>
<a:theme xmlns:a="http://schemas.openxmlformats.org/drawingml/2006/main" name="1_slides-blu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908D8B0-64D2-8A4E-9C83-06F975DA0ED1}" vid="{ECCFAC80-9E2F-6444-BE1F-CE5B728328AE}"/>
    </a:ext>
  </a:extLst>
</a:theme>
</file>

<file path=ppt/theme/theme4.xml><?xml version="1.0" encoding="utf-8"?>
<a:theme xmlns:a="http://schemas.openxmlformats.org/drawingml/2006/main" name="separator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Presentation1" id="{7908D8B0-64D2-8A4E-9C83-06F975DA0ED1}" vid="{A2A5CFC5-FB59-8348-A329-B5A05CF11886}"/>
    </a:ext>
  </a:extLst>
</a:theme>
</file>

<file path=ppt/theme/theme5.xml><?xml version="1.0" encoding="utf-8"?>
<a:theme xmlns:a="http://schemas.openxmlformats.org/drawingml/2006/main" name="slide-final-quot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908D8B0-64D2-8A4E-9C83-06F975DA0ED1}" vid="{56677C15-20FB-B146-818D-3F77F2B1B458}"/>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908D8B0-64D2-8A4E-9C83-06F975DA0ED1}" vid="{20DFA100-56FC-F248-B0FB-5F31DFBCEB4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630217074D5D243812D526DA0664C35" ma:contentTypeVersion="12" ma:contentTypeDescription="Create a new document." ma:contentTypeScope="" ma:versionID="a57498baf038fb1325e541106a8cbc0f">
  <xsd:schema xmlns:xsd="http://www.w3.org/2001/XMLSchema" xmlns:xs="http://www.w3.org/2001/XMLSchema" xmlns:p="http://schemas.microsoft.com/office/2006/metadata/properties" xmlns:ns2="56fcc1fd-ae14-48a2-bec8-d66811be2380" xmlns:ns3="0cebc577-a4d3-4be1-b4c4-020cce672121" targetNamespace="http://schemas.microsoft.com/office/2006/metadata/properties" ma:root="true" ma:fieldsID="c85d5a32a1e6bb2c04e3f2219e298ea7" ns2:_="" ns3:_="">
    <xsd:import namespace="56fcc1fd-ae14-48a2-bec8-d66811be2380"/>
    <xsd:import namespace="0cebc577-a4d3-4be1-b4c4-020cce67212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fcc1fd-ae14-48a2-bec8-d66811be23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ebc577-a4d3-4be1-b4c4-020cce6721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91FF21-D8A0-4727-BA9C-D0D0BCB24AEF}">
  <ds:schemaRefs>
    <ds:schemaRef ds:uri="http://schemas.microsoft.com/sharepoint/v3/contenttype/forms"/>
  </ds:schemaRefs>
</ds:datastoreItem>
</file>

<file path=customXml/itemProps2.xml><?xml version="1.0" encoding="utf-8"?>
<ds:datastoreItem xmlns:ds="http://schemas.openxmlformats.org/officeDocument/2006/customXml" ds:itemID="{0F3C9A2C-7034-48F8-A318-242AC5A112D0}">
  <ds:schemaRefs>
    <ds:schemaRef ds:uri="0cebc577-a4d3-4be1-b4c4-020cce672121"/>
    <ds:schemaRef ds:uri="56fcc1fd-ae14-48a2-bec8-d66811be23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A0E54F-1658-4983-B70C-332D1BC6820B}">
  <ds:schemaRefs>
    <ds:schemaRef ds:uri="0cebc577-a4d3-4be1-b4c4-020cce672121"/>
    <ds:schemaRef ds:uri="56fcc1fd-ae14-48a2-bec8-d66811be23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PPt-template-CTW</Template>
  <Application>Microsoft Office PowerPoint</Application>
  <PresentationFormat>Custom</PresentationFormat>
  <Slides>55</Slides>
  <Notes>0</Notes>
  <HiddenSlides>0</HiddenSlides>
  <ScaleCrop>false</ScaleCrop>
  <HeadingPairs>
    <vt:vector size="4" baseType="variant">
      <vt:variant>
        <vt:lpstr>Theme</vt:lpstr>
      </vt:variant>
      <vt:variant>
        <vt:i4>6</vt:i4>
      </vt:variant>
      <vt:variant>
        <vt:lpstr>Slide Titles</vt:lpstr>
      </vt:variant>
      <vt:variant>
        <vt:i4>55</vt:i4>
      </vt:variant>
    </vt:vector>
  </HeadingPairs>
  <TitlesOfParts>
    <vt:vector size="61" baseType="lpstr">
      <vt:lpstr>covers</vt:lpstr>
      <vt:lpstr>slides-white</vt:lpstr>
      <vt:lpstr>1_slides-blue</vt:lpstr>
      <vt:lpstr>separators</vt:lpstr>
      <vt:lpstr>slide-final-quote-1</vt:lpstr>
      <vt:lpstr>Custom Design</vt:lpstr>
      <vt:lpstr>PowerPoint Presentation</vt:lpstr>
      <vt:lpstr>Motivation</vt:lpstr>
      <vt:lpstr>Topics</vt:lpstr>
      <vt:lpstr>Topics</vt:lpstr>
      <vt:lpstr>Memory leak</vt:lpstr>
      <vt:lpstr>Memory leak</vt:lpstr>
      <vt:lpstr>Memory leak</vt:lpstr>
      <vt:lpstr>Java memory model</vt:lpstr>
      <vt:lpstr>Java memory model</vt:lpstr>
      <vt:lpstr>Java memory model </vt:lpstr>
      <vt:lpstr>Java memory model</vt:lpstr>
      <vt:lpstr>Java memory model</vt:lpstr>
      <vt:lpstr>How to detect memory leaks?</vt:lpstr>
      <vt:lpstr>How to detect memory leaks? </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detect memory leaks?</vt:lpstr>
      <vt:lpstr>How to isolate the problem?</vt:lpstr>
      <vt:lpstr>How to isolate the problem?</vt:lpstr>
      <vt:lpstr>How to isolate the problem?</vt:lpstr>
      <vt:lpstr>How to isolate the problem?</vt:lpstr>
      <vt:lpstr>How to isolate the problem?</vt:lpstr>
      <vt:lpstr>In-dept analysis</vt:lpstr>
      <vt:lpstr>In-dept analysis</vt:lpstr>
      <vt:lpstr>In-dept analysis</vt:lpstr>
      <vt:lpstr>In-dept analysis</vt:lpstr>
      <vt:lpstr>In-dept analysis</vt:lpstr>
      <vt:lpstr>In-dept analysis</vt:lpstr>
      <vt:lpstr>In-dept analysis</vt:lpstr>
      <vt:lpstr>Get a different perspective</vt:lpstr>
      <vt:lpstr>Get a different perspective</vt:lpstr>
      <vt:lpstr>Get a different perspective</vt:lpstr>
      <vt:lpstr>Get a different perspective</vt:lpstr>
      <vt:lpstr>Get a different perspective</vt:lpstr>
      <vt:lpstr>Get a different perspective</vt:lpstr>
      <vt:lpstr>Get a different perspective</vt:lpstr>
      <vt:lpstr>Live demo</vt:lpstr>
      <vt:lpstr>Live demo</vt:lpstr>
      <vt:lpstr>Live demo</vt:lpstr>
      <vt:lpstr>Live demo</vt:lpstr>
      <vt:lpstr>Live demo</vt:lpstr>
      <vt:lpstr>Live demo</vt:lpstr>
      <vt:lpstr>What are the next steps?</vt:lpstr>
      <vt:lpstr>What are the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Official Template</dc:title>
  <dc:creator>Susete Ferreira</dc:creator>
  <cp:revision>256</cp:revision>
  <dcterms:created xsi:type="dcterms:W3CDTF">2019-10-24T16:38:38Z</dcterms:created>
  <dcterms:modified xsi:type="dcterms:W3CDTF">2021-04-06T22:10:51Z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0x0101003630217074D5D243812D526DA0664C35</vt:lpwstr>
  </property>
</Properties>
</file>